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7" r:id="rId4"/>
    <p:sldId id="266" r:id="rId5"/>
    <p:sldId id="271" r:id="rId6"/>
    <p:sldId id="269" r:id="rId7"/>
    <p:sldId id="270" r:id="rId8"/>
    <p:sldId id="26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6828"/>
    <a:srgbClr val="E28550"/>
    <a:srgbClr val="262627"/>
    <a:srgbClr val="17171B"/>
    <a:srgbClr val="FEEFDE"/>
    <a:srgbClr val="FEF6F0"/>
    <a:srgbClr val="50D6FA"/>
    <a:srgbClr val="61DAFB"/>
    <a:srgbClr val="FEFBF8"/>
    <a:srgbClr val="84B4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6" autoAdjust="0"/>
    <p:restoredTop sz="83410" autoAdjust="0"/>
  </p:normalViewPr>
  <p:slideViewPr>
    <p:cSldViewPr snapToGrid="0">
      <p:cViewPr varScale="1">
        <p:scale>
          <a:sx n="70" d="100"/>
          <a:sy n="70" d="100"/>
        </p:scale>
        <p:origin x="975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E1199-8AD4-415E-B81E-8F6282B6EE17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30406-ED02-4F0A-AA52-84FF5C87B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187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팝업 </a:t>
            </a:r>
            <a:r>
              <a:rPr lang="ko-KR" altLang="en-US" dirty="0" err="1"/>
              <a:t>가보신적</a:t>
            </a:r>
            <a:r>
              <a:rPr lang="ko-KR" altLang="en-US" dirty="0"/>
              <a:t> </a:t>
            </a:r>
            <a:r>
              <a:rPr lang="ko-KR" altLang="en-US" dirty="0" err="1"/>
              <a:t>있으신가요</a:t>
            </a:r>
            <a:r>
              <a:rPr lang="en-US" altLang="ko-KR" dirty="0"/>
              <a:t>? </a:t>
            </a:r>
            <a:r>
              <a:rPr lang="ko-KR" altLang="en-US" dirty="0"/>
              <a:t>저는 팝업 가는 걸 좋아하는데요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팝업의 정보를 </a:t>
            </a:r>
            <a:r>
              <a:rPr lang="ko-KR" altLang="en-US" dirty="0" err="1"/>
              <a:t>얻기위해선</a:t>
            </a:r>
            <a:r>
              <a:rPr lang="ko-KR" altLang="en-US" dirty="0"/>
              <a:t> 번거로운 과정을 </a:t>
            </a:r>
            <a:r>
              <a:rPr lang="ko-KR" altLang="en-US" dirty="0" err="1"/>
              <a:t>거쳐야하고</a:t>
            </a:r>
            <a:r>
              <a:rPr lang="en-US" altLang="ko-KR" dirty="0"/>
              <a:t>, </a:t>
            </a:r>
            <a:r>
              <a:rPr lang="ko-KR" altLang="en-US" dirty="0"/>
              <a:t>정보를 얻어도 보기도 한 눈에 보기 불편하다는 점이 있습니다</a:t>
            </a:r>
            <a:r>
              <a:rPr lang="en-US" altLang="ko-KR" dirty="0"/>
              <a:t>. </a:t>
            </a:r>
            <a:r>
              <a:rPr lang="ko-KR" altLang="en-US" dirty="0"/>
              <a:t>지역 축제의 참여율이 저조하다는 뉴스 기사도 잇다</a:t>
            </a:r>
            <a:r>
              <a:rPr lang="en-US" altLang="ko-KR" dirty="0"/>
              <a:t>. </a:t>
            </a:r>
            <a:r>
              <a:rPr lang="ko-KR" altLang="en-US" dirty="0"/>
              <a:t>그래서 참여율을 높이기 위해서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30406-ED02-4F0A-AA52-84FF5C87BFA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086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생각해낸 아이디어는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부울경</a:t>
            </a:r>
            <a:r>
              <a:rPr lang="ko-KR" altLang="en-US" dirty="0"/>
              <a:t> 지역의 모든 축제와 팝업의 정보를 제공하고</a:t>
            </a:r>
            <a:endParaRPr lang="en-US" altLang="ko-KR" dirty="0"/>
          </a:p>
          <a:p>
            <a:r>
              <a:rPr lang="ko-KR" altLang="en-US" dirty="0"/>
              <a:t>기간을 놓치지 않도록 </a:t>
            </a:r>
            <a:r>
              <a:rPr lang="en-US" altLang="ko-KR" dirty="0"/>
              <a:t>~ </a:t>
            </a:r>
            <a:r>
              <a:rPr lang="ko-KR" altLang="en-US" dirty="0"/>
              <a:t>행사기간을 직관적으로 가시화하여</a:t>
            </a:r>
            <a:br>
              <a:rPr lang="en-US" altLang="ko-KR" dirty="0"/>
            </a:br>
            <a:r>
              <a:rPr lang="ko-KR" altLang="en-US" dirty="0"/>
              <a:t>지역주민과 지역 축제 간 다리역할을 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30406-ED02-4F0A-AA52-84FF5C87BFA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545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문화 문제를 해결하고자 하였다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앞에 말한 아이디어를 구체화하기위해서</a:t>
            </a:r>
            <a:r>
              <a:rPr lang="en-US" altLang="ko-KR" dirty="0"/>
              <a:t>~</a:t>
            </a:r>
          </a:p>
          <a:p>
            <a:r>
              <a:rPr lang="ko-KR" altLang="en-US" dirty="0" err="1"/>
              <a:t>한줄</a:t>
            </a:r>
            <a:r>
              <a:rPr lang="ko-KR" altLang="en-US" dirty="0"/>
              <a:t> 달력으로 축제 진행 기간을 </a:t>
            </a:r>
            <a:r>
              <a:rPr lang="ko-KR" altLang="en-US" dirty="0" err="1"/>
              <a:t>시각화함</a:t>
            </a:r>
            <a:endParaRPr lang="en-US" altLang="ko-KR" dirty="0"/>
          </a:p>
          <a:p>
            <a:r>
              <a:rPr lang="ko-KR" altLang="en-US" dirty="0"/>
              <a:t>축제 정보 다 모아서 제공</a:t>
            </a:r>
            <a:endParaRPr lang="en-US" altLang="ko-KR" dirty="0"/>
          </a:p>
          <a:p>
            <a:r>
              <a:rPr lang="en-US" altLang="ko-KR" dirty="0"/>
              <a:t>ai</a:t>
            </a:r>
            <a:r>
              <a:rPr lang="ko-KR" altLang="en-US" dirty="0"/>
              <a:t>를 통해 축제에 대한 설명을 제공함으로써 사용자에게 정보를 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30406-ED02-4F0A-AA52-84FF5C87BFA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440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52296-09F7-3243-F027-0BC4AA980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A51D2F-80C4-8A57-8D31-77DDD82F0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82D6FE-29D6-A663-0E2A-42E66CEE3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중요한 </a:t>
            </a:r>
            <a:r>
              <a:rPr lang="en-US" altLang="ko-KR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 기능을 소개하자면</a:t>
            </a:r>
            <a:endParaRPr lang="en-US" altLang="ko-KR" dirty="0">
              <a:solidFill>
                <a:srgbClr val="26262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공공데이터로  데이터를 수집함</a:t>
            </a:r>
            <a:r>
              <a:rPr lang="en-US" altLang="ko-KR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부족한 부분을 카카오 </a:t>
            </a:r>
            <a:r>
              <a:rPr lang="en-US" altLang="ko-KR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API, </a:t>
            </a:r>
            <a:r>
              <a:rPr lang="ko-KR" altLang="en-US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외부 웹으로부터 크롤링하여 데이터를 보충하였음</a:t>
            </a:r>
            <a:r>
              <a:rPr lang="en-US" altLang="ko-KR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ko-KR" altLang="en-US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데이터의 정확성과 완성도 향상을 위해 정규화 진행</a:t>
            </a:r>
            <a:endParaRPr lang="en-US" altLang="ko-KR" dirty="0">
              <a:solidFill>
                <a:srgbClr val="26262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얻은 데이터에서 부족한 축제</a:t>
            </a:r>
            <a:r>
              <a:rPr lang="en-US" altLang="ko-KR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팝업 설명을 채우기 위해 </a:t>
            </a:r>
            <a:r>
              <a:rPr lang="en-US" altLang="ko-KR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</a:t>
            </a:r>
            <a:r>
              <a:rPr lang="ko-KR" altLang="en-US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사용해 중요한 핵심 정보를 요약해 제공함</a:t>
            </a:r>
            <a:endParaRPr lang="en-US" altLang="ko-KR" dirty="0">
              <a:solidFill>
                <a:srgbClr val="26262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 엔진에</a:t>
            </a:r>
            <a:r>
              <a:rPr lang="en-US" altLang="ko-KR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AI</a:t>
            </a:r>
            <a:r>
              <a:rPr lang="ko-KR" altLang="en-US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활용함</a:t>
            </a:r>
            <a:r>
              <a:rPr lang="en-US" altLang="ko-KR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ko-KR" altLang="en-US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검색창에 필터링 되지 않는 단어를 검색하여도 관련 있는 팝업과 축제를 보여줌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79F407-29B3-5CE8-8207-847168D0C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30406-ED02-4F0A-AA52-84FF5C87BFA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638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 </a:t>
            </a:r>
            <a:r>
              <a:rPr lang="en-US" altLang="ko-KR" dirty="0"/>
              <a:t>– </a:t>
            </a:r>
            <a:r>
              <a:rPr lang="ko-KR" altLang="en-US" dirty="0"/>
              <a:t>축제 배너로 정보 얻음 캘린더도 이렇게 구현 </a:t>
            </a:r>
            <a:r>
              <a:rPr lang="en-US" altLang="ko-KR" dirty="0"/>
              <a:t>/ </a:t>
            </a:r>
            <a:r>
              <a:rPr lang="ko-KR" altLang="en-US" dirty="0"/>
              <a:t>디테일 </a:t>
            </a:r>
            <a:r>
              <a:rPr lang="en-US" altLang="ko-KR" dirty="0"/>
              <a:t>– ai </a:t>
            </a:r>
            <a:r>
              <a:rPr lang="ko-KR" altLang="en-US" dirty="0"/>
              <a:t>요약 </a:t>
            </a:r>
            <a:r>
              <a:rPr lang="en-US" altLang="ko-KR" dirty="0"/>
              <a:t>, </a:t>
            </a:r>
            <a:r>
              <a:rPr lang="ko-KR" altLang="en-US" dirty="0" err="1"/>
              <a:t>한줄</a:t>
            </a:r>
            <a:r>
              <a:rPr lang="ko-KR" altLang="en-US" dirty="0"/>
              <a:t> 달력 </a:t>
            </a:r>
            <a:r>
              <a:rPr lang="en-US" altLang="ko-KR" dirty="0"/>
              <a:t>– </a:t>
            </a:r>
            <a:r>
              <a:rPr lang="ko-KR" altLang="en-US" dirty="0"/>
              <a:t>기간 시각적 확인 </a:t>
            </a:r>
            <a:r>
              <a:rPr lang="ko-KR" altLang="en-US" dirty="0" err="1"/>
              <a:t>ㄱㄴ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 err="1"/>
              <a:t>검색창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이렇게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>
                <a:highlight>
                  <a:srgbClr val="FFFF00"/>
                </a:highlight>
              </a:rPr>
              <a:t>내주변</a:t>
            </a:r>
            <a:r>
              <a:rPr lang="ko-KR" altLang="en-US" dirty="0">
                <a:highlight>
                  <a:srgbClr val="FFFF00"/>
                </a:highlight>
              </a:rPr>
              <a:t> 축제 </a:t>
            </a:r>
            <a:r>
              <a:rPr lang="en-US" altLang="ko-KR" dirty="0">
                <a:highlight>
                  <a:srgbClr val="FFFF00"/>
                </a:highlight>
              </a:rPr>
              <a:t>– </a:t>
            </a:r>
            <a:r>
              <a:rPr lang="ko-KR" altLang="en-US" dirty="0" err="1">
                <a:highlight>
                  <a:srgbClr val="FFFF00"/>
                </a:highlight>
              </a:rPr>
              <a:t>크롤링을</a:t>
            </a:r>
            <a:r>
              <a:rPr lang="ko-KR" altLang="en-US" dirty="0">
                <a:highlight>
                  <a:srgbClr val="FFFF00"/>
                </a:highlight>
              </a:rPr>
              <a:t> 통해 받아온 위도</a:t>
            </a:r>
            <a:r>
              <a:rPr lang="en-US" altLang="ko-KR" dirty="0">
                <a:highlight>
                  <a:srgbClr val="FFFF00"/>
                </a:highlight>
              </a:rPr>
              <a:t>,</a:t>
            </a:r>
            <a:r>
              <a:rPr lang="ko-KR" altLang="en-US" dirty="0">
                <a:highlight>
                  <a:srgbClr val="FFFF00"/>
                </a:highlight>
              </a:rPr>
              <a:t>경도로 내 주변 위치 판단 팝업의 위치를 계산 하여 추천할 수 있도록 함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>
                <a:highlight>
                  <a:srgbClr val="FFFF00"/>
                </a:highlight>
              </a:rPr>
              <a:t>곧 종료 됨 </a:t>
            </a:r>
            <a:r>
              <a:rPr lang="en-US" altLang="ko-KR" dirty="0">
                <a:highlight>
                  <a:srgbClr val="FFFF00"/>
                </a:highlight>
              </a:rPr>
              <a:t>– </a:t>
            </a:r>
            <a:r>
              <a:rPr lang="ko-KR" altLang="en-US" dirty="0">
                <a:highlight>
                  <a:srgbClr val="FFFF00"/>
                </a:highlight>
              </a:rPr>
              <a:t>끝나서 </a:t>
            </a:r>
            <a:r>
              <a:rPr lang="ko-KR" altLang="en-US" dirty="0" err="1">
                <a:highlight>
                  <a:srgbClr val="FFFF00"/>
                </a:highlight>
              </a:rPr>
              <a:t>못가는</a:t>
            </a:r>
            <a:r>
              <a:rPr lang="ko-KR" altLang="en-US" dirty="0">
                <a:highlight>
                  <a:srgbClr val="FFFF00"/>
                </a:highlight>
              </a:rPr>
              <a:t> 아쉬움 없앰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30406-ED02-4F0A-AA52-84FF5C87BFA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13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부울경의</a:t>
            </a:r>
            <a:r>
              <a:rPr lang="ko-KR" altLang="en-US" dirty="0"/>
              <a:t> 모든 문화행사 정보를 통합</a:t>
            </a:r>
            <a:r>
              <a:rPr lang="en-US" altLang="ko-KR" dirty="0"/>
              <a:t>+</a:t>
            </a:r>
            <a:r>
              <a:rPr lang="ko-KR" altLang="en-US" dirty="0"/>
              <a:t>제공하여 정보 접근성 향상</a:t>
            </a:r>
            <a:br>
              <a:rPr lang="en-US" altLang="ko-KR" dirty="0"/>
            </a:br>
            <a:r>
              <a:rPr lang="ko-KR" altLang="en-US" dirty="0"/>
              <a:t>위치기반 서비스 기능을 통해 주변 이벤트를 알려줌으로써 문화 참여를 촉진할 수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지역 상권이 활성화될 뿐만 아니라 관광업 </a:t>
            </a:r>
            <a:r>
              <a:rPr lang="ko-KR" altLang="en-US" dirty="0" err="1"/>
              <a:t>발전또한</a:t>
            </a:r>
            <a:r>
              <a:rPr lang="ko-KR" altLang="en-US" dirty="0"/>
              <a:t> 유도하기때문에 지역경제활성화에 도움이 될 것이라 생각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30406-ED02-4F0A-AA52-84FF5C87BFA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60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2B78E-133C-5B16-0B5E-A8BAC1BCB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B86D6D-F50B-3F85-8B57-7BB9E6E67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F548E5-2A04-E4CC-BD4C-8C4302093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B9A74-B7BF-48E9-B632-018D01116165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7082B-9B81-5390-5CD7-664D6093A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0FD70A-D710-140F-15EC-3663339A8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3A070-0960-4CF4-9B17-83E03252A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66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4DF6A-D8A1-1031-CF45-7D6622B5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D13AC7-83C4-F552-0BAC-D667B1041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FD2A7-129D-9A74-9F35-B9B55869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B9A74-B7BF-48E9-B632-018D01116165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C92EF7-AFE7-A7F7-0186-A99A70504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44BD0F-90D6-9862-DA49-330CFCB4F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3A070-0960-4CF4-9B17-83E03252A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715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616BC5-2C23-224D-37D0-C9957527A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0AFC93-4BFA-FCCD-B42B-B4788B2DD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8B0D1E-003E-9734-B489-6FDDF87F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B9A74-B7BF-48E9-B632-018D01116165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26414F-6C70-642A-4135-71A106AD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701D7-478E-A650-C9D2-ADE667A8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3A070-0960-4CF4-9B17-83E03252A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362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B93B3-113D-2B1F-CD60-FFBAEDD1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5EB724-0A3B-D414-7534-153D48241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E02AFA-1702-A336-516E-89FED8AFE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B9A74-B7BF-48E9-B632-018D01116165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E1EEA0-EBE4-7650-07F9-378D89792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283FB-5267-D742-A119-FDC55FCB7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3A070-0960-4CF4-9B17-83E03252A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107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08B3F-37EE-CD98-FF33-12A63E61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CEA0B0-0633-436E-ED85-951F2643D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EE2AA-7605-6F27-2588-555EB4F79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B9A74-B7BF-48E9-B632-018D01116165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C294FE-D7A1-E29A-5D9D-3640F1EC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744565-3848-E81D-FE4D-523AF04A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3A070-0960-4CF4-9B17-83E03252A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BA6C6-DA0A-C710-F1C7-C9A0639D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71EF60-32CB-1169-83E9-4A431EFC5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0B093-A02A-2882-CBE4-9A4D62553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DC5C1-90D0-A29A-99B2-E20C7AD0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B9A74-B7BF-48E9-B632-018D01116165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4CA5F4-D9F4-2786-C852-7D9F35D99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39CA4F-624F-64E3-5364-BF6E5FA1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3A070-0960-4CF4-9B17-83E03252A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86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1A7DC-961C-4E6E-79B4-6842E6F61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7BD9AA-614B-0917-90D4-774401270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A6DF98-EA02-5FA2-8966-DB8533D23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CA0DEE-B04F-CB28-D6BB-2266F1B2FC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5D05F8-1E2E-139A-24CF-4FB997424E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FD3C19-8C21-EC89-49EB-240809A1E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B9A74-B7BF-48E9-B632-018D01116165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BA84E4-24FE-1B4A-FF49-F9618421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E1BD88-21BB-8DCF-BDE6-2AC030A4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3A070-0960-4CF4-9B17-83E03252A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282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BE6A8-E42C-3C7D-B030-8F05F5970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55330F-0AD9-2C90-17BC-6CDB2816A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B9A74-B7BF-48E9-B632-018D01116165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EFAE12-607F-0BC0-4A2B-2114C066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7F5A40-07FA-878A-D88E-5A6DC52F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3A070-0960-4CF4-9B17-83E03252A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033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275469-7852-63D0-5645-F38E1D15F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B9A74-B7BF-48E9-B632-018D01116165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816ED1-F4B7-FBB6-A613-FE10E78A3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A891CD-8C6D-B3B2-7EFB-C5D01EE4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3A070-0960-4CF4-9B17-83E03252A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0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A345C-3D7B-DA37-4017-01659106E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7D41F1-C8AA-991A-4A7B-365E5FCDB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14ADE3-CB6A-C205-29CB-EB3B785C0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C80AEB-8DE2-4C6C-E608-CF1D5B648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B9A74-B7BF-48E9-B632-018D01116165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50B207-2FFA-1607-4056-9E6AEFF3F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C7848D-6E31-93C1-FC01-A0D3B049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3A070-0960-4CF4-9B17-83E03252A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57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E09BE-BF04-103F-2982-B9DCF060D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520958-1880-FB5C-8807-4B8BCA532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C16FEA-F52B-D6DA-757B-BE1D2FA91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CF38DF-6DEF-C6F2-4064-D154AE40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B9A74-B7BF-48E9-B632-018D01116165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C5361C-4575-F19A-6535-7B53E0AA6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F7F10A-0D94-514E-6CE3-23EF787E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3A070-0960-4CF4-9B17-83E03252A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211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AFEDFC-00A9-E22D-4C3B-B8E779944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478685-F245-5E18-176C-6699506DD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9A5A9-7F75-0E97-8A21-C0297FDA18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B9A74-B7BF-48E9-B632-018D01116165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1BE52C-C674-F544-C87F-D9CE52198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1DE716-AC59-3718-7F5F-9BAE94948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3A070-0960-4CF4-9B17-83E03252A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05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85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5F13935-F236-C11F-6193-1F05CFA74585}"/>
              </a:ext>
            </a:extLst>
          </p:cNvPr>
          <p:cNvSpPr txBox="1"/>
          <p:nvPr/>
        </p:nvSpPr>
        <p:spPr>
          <a:xfrm>
            <a:off x="439011" y="5403903"/>
            <a:ext cx="1555234" cy="1159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백엔드</a:t>
            </a:r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김하진</a:t>
            </a:r>
            <a:endParaRPr lang="en-US" altLang="ko-KR" sz="1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프론트 </a:t>
            </a:r>
            <a:r>
              <a:rPr lang="en-US" altLang="ko-KR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김형준</a:t>
            </a:r>
            <a:endParaRPr lang="en-US" altLang="ko-KR" sz="1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</a:t>
            </a:r>
            <a:r>
              <a:rPr lang="en-US" altLang="ko-KR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황서나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DCA74-F1E0-F6B0-205D-9E36BECF07AD}"/>
              </a:ext>
            </a:extLst>
          </p:cNvPr>
          <p:cNvSpPr txBox="1"/>
          <p:nvPr/>
        </p:nvSpPr>
        <p:spPr>
          <a:xfrm>
            <a:off x="3921365" y="4033885"/>
            <a:ext cx="434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부울경</a:t>
            </a:r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지역 축제와 팝업 정보를 한 곳에서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90ADEAE-B908-9D49-CFEB-7E120DFC8AA2}"/>
              </a:ext>
            </a:extLst>
          </p:cNvPr>
          <p:cNvGrpSpPr/>
          <p:nvPr/>
        </p:nvGrpSpPr>
        <p:grpSpPr>
          <a:xfrm>
            <a:off x="4118853" y="2628900"/>
            <a:ext cx="3954294" cy="1333148"/>
            <a:chOff x="4442087" y="2546681"/>
            <a:chExt cx="3954294" cy="133314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3CF085B-054F-F5BE-64C6-BA3BE6BC2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2087" y="2546681"/>
              <a:ext cx="1383012" cy="115336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9FD38FB-FD98-D18D-4C30-BD0B292BCF00}"/>
                </a:ext>
              </a:extLst>
            </p:cNvPr>
            <p:cNvSpPr txBox="1"/>
            <p:nvPr/>
          </p:nvSpPr>
          <p:spPr>
            <a:xfrm>
              <a:off x="5940259" y="3110388"/>
              <a:ext cx="245612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Eras Bold ITC" panose="020B0907030504020204" pitchFamily="34" charset="0"/>
                  <a:ea typeface="에스코어 드림 6 Bold" panose="020B0703030302020204" pitchFamily="34" charset="-127"/>
                </a:rPr>
                <a:t>POP Pin</a:t>
              </a:r>
              <a:endParaRPr lang="ko-KR" altLang="en-US" sz="4400" dirty="0">
                <a:solidFill>
                  <a:schemeClr val="bg1"/>
                </a:solidFill>
                <a:latin typeface="Eras Bold ITC" panose="020B0907030504020204" pitchFamily="34" charset="0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F04C669-86D9-A569-81D1-6EA1468C9573}"/>
              </a:ext>
            </a:extLst>
          </p:cNvPr>
          <p:cNvSpPr txBox="1"/>
          <p:nvPr/>
        </p:nvSpPr>
        <p:spPr>
          <a:xfrm>
            <a:off x="9303792" y="6193799"/>
            <a:ext cx="24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ICT INNOHACK 2024</a:t>
            </a:r>
            <a:endParaRPr lang="ko-KR" altLang="en-US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25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47772BE-D317-739D-879C-10EBD043191D}"/>
              </a:ext>
            </a:extLst>
          </p:cNvPr>
          <p:cNvGrpSpPr/>
          <p:nvPr/>
        </p:nvGrpSpPr>
        <p:grpSpPr>
          <a:xfrm>
            <a:off x="3001278" y="1873668"/>
            <a:ext cx="6189442" cy="2333930"/>
            <a:chOff x="-48502" y="2636613"/>
            <a:chExt cx="6189442" cy="233393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6EEC7C7-DC52-CB3C-D877-41F5AC419934}"/>
                </a:ext>
              </a:extLst>
            </p:cNvPr>
            <p:cNvSpPr/>
            <p:nvPr/>
          </p:nvSpPr>
          <p:spPr>
            <a:xfrm>
              <a:off x="-48502" y="2691606"/>
              <a:ext cx="6189442" cy="2148334"/>
            </a:xfrm>
            <a:prstGeom prst="roundRect">
              <a:avLst>
                <a:gd name="adj" fmla="val 3725"/>
              </a:avLst>
            </a:prstGeom>
            <a:solidFill>
              <a:srgbClr val="E285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4D5CB9A-FE2E-3D74-E520-83B66EB0076E}"/>
                </a:ext>
              </a:extLst>
            </p:cNvPr>
            <p:cNvGrpSpPr/>
            <p:nvPr/>
          </p:nvGrpSpPr>
          <p:grpSpPr>
            <a:xfrm>
              <a:off x="1797215" y="2636613"/>
              <a:ext cx="2703421" cy="2333930"/>
              <a:chOff x="3800031" y="1875096"/>
              <a:chExt cx="4591937" cy="3964332"/>
            </a:xfrm>
          </p:grpSpPr>
          <p:pic>
            <p:nvPicPr>
              <p:cNvPr id="7" name="그래픽 6" descr="월 단위 달력">
                <a:extLst>
                  <a:ext uri="{FF2B5EF4-FFF2-40B4-BE49-F238E27FC236}">
                    <a16:creationId xmlns:a16="http://schemas.microsoft.com/office/drawing/2014/main" id="{D7108594-D4DA-01F0-4EEE-CF6561633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800031" y="1875096"/>
                <a:ext cx="2932897" cy="2932897"/>
              </a:xfrm>
              <a:prstGeom prst="rect">
                <a:avLst/>
              </a:prstGeom>
            </p:spPr>
          </p:pic>
          <p:pic>
            <p:nvPicPr>
              <p:cNvPr id="9" name="그래픽 8" descr="사용자">
                <a:extLst>
                  <a:ext uri="{FF2B5EF4-FFF2-40B4-BE49-F238E27FC236}">
                    <a16:creationId xmlns:a16="http://schemas.microsoft.com/office/drawing/2014/main" id="{7AAFE976-A268-85DC-FF03-3E34D0B78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65815" y="2313275"/>
                <a:ext cx="3526153" cy="3526153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A336DE-D048-B310-9FFF-91EB7B4FBB97}"/>
                </a:ext>
              </a:extLst>
            </p:cNvPr>
            <p:cNvSpPr txBox="1"/>
            <p:nvPr/>
          </p:nvSpPr>
          <p:spPr>
            <a:xfrm rot="21116641">
              <a:off x="3773847" y="2789407"/>
              <a:ext cx="36580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!</a:t>
              </a:r>
              <a:endParaRPr lang="ko-KR" altLang="en-US" sz="4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7AEBF2-5123-38A0-F06E-085E6D5B5A8A}"/>
              </a:ext>
            </a:extLst>
          </p:cNvPr>
          <p:cNvSpPr txBox="1"/>
          <p:nvPr/>
        </p:nvSpPr>
        <p:spPr>
          <a:xfrm>
            <a:off x="4943280" y="614412"/>
            <a:ext cx="2305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E2855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문제 정의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FB1B988-6BC4-1F24-0935-62054D3B65C7}"/>
              </a:ext>
            </a:extLst>
          </p:cNvPr>
          <p:cNvGrpSpPr/>
          <p:nvPr/>
        </p:nvGrpSpPr>
        <p:grpSpPr>
          <a:xfrm>
            <a:off x="3001277" y="4204007"/>
            <a:ext cx="6189443" cy="1618255"/>
            <a:chOff x="4698466" y="2894583"/>
            <a:chExt cx="6189443" cy="161825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D6DEF27-05BF-A124-8246-595F33547176}"/>
                </a:ext>
              </a:extLst>
            </p:cNvPr>
            <p:cNvSpPr/>
            <p:nvPr/>
          </p:nvSpPr>
          <p:spPr>
            <a:xfrm>
              <a:off x="4698466" y="2894583"/>
              <a:ext cx="6189443" cy="1618255"/>
            </a:xfrm>
            <a:prstGeom prst="roundRect">
              <a:avLst>
                <a:gd name="adj" fmla="val 695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F82EBD-D212-0EF0-C926-B6DEFF302446}"/>
                </a:ext>
              </a:extLst>
            </p:cNvPr>
            <p:cNvSpPr txBox="1"/>
            <p:nvPr/>
          </p:nvSpPr>
          <p:spPr>
            <a:xfrm>
              <a:off x="5254671" y="3063429"/>
              <a:ext cx="5077031" cy="12002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262627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얼마 없는 팝업 및 축제 기간을 </a:t>
              </a:r>
              <a:r>
                <a:rPr lang="ko-KR" altLang="en-US" sz="1600" dirty="0">
                  <a:solidFill>
                    <a:srgbClr val="DC6828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놓치기 쉬움</a:t>
              </a:r>
              <a:endParaRPr lang="en-US" altLang="ko-KR" sz="1600" dirty="0">
                <a:solidFill>
                  <a:srgbClr val="DC682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262627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자세한 정보를 찾아보기 위해서는 </a:t>
              </a:r>
              <a:r>
                <a:rPr lang="ko-KR" altLang="en-US" sz="1600" dirty="0">
                  <a:solidFill>
                    <a:srgbClr val="DC6828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번거로운 과정</a:t>
              </a:r>
              <a:r>
                <a:rPr lang="ko-KR" altLang="en-US" sz="1600" dirty="0">
                  <a:solidFill>
                    <a:srgbClr val="262627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 있음</a:t>
              </a:r>
              <a:endParaRPr lang="en-US" altLang="ko-KR" sz="1600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262627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지역 축제의 </a:t>
              </a:r>
              <a:r>
                <a:rPr lang="ko-KR" altLang="en-US" sz="1600" dirty="0">
                  <a:solidFill>
                    <a:srgbClr val="DC6828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참여율이 저조</a:t>
              </a:r>
              <a:r>
                <a:rPr lang="ko-KR" altLang="en-US" sz="1600" dirty="0">
                  <a:solidFill>
                    <a:srgbClr val="262627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해짐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904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6C5E3-2612-F952-AC64-8882DED1C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8E228BB1-0400-C2A4-94C1-7768387599A4}"/>
              </a:ext>
            </a:extLst>
          </p:cNvPr>
          <p:cNvSpPr/>
          <p:nvPr/>
        </p:nvSpPr>
        <p:spPr>
          <a:xfrm>
            <a:off x="-6824" y="1617251"/>
            <a:ext cx="13802502" cy="4785993"/>
          </a:xfrm>
          <a:custGeom>
            <a:avLst/>
            <a:gdLst>
              <a:gd name="connsiteX0" fmla="*/ 0 w 13802502"/>
              <a:gd name="connsiteY0" fmla="*/ 34128 h 4785993"/>
              <a:gd name="connsiteX1" fmla="*/ 1064525 w 13802502"/>
              <a:gd name="connsiteY1" fmla="*/ 3957859 h 4785993"/>
              <a:gd name="connsiteX2" fmla="*/ 2511188 w 13802502"/>
              <a:gd name="connsiteY2" fmla="*/ 4694839 h 4785993"/>
              <a:gd name="connsiteX3" fmla="*/ 3971499 w 13802502"/>
              <a:gd name="connsiteY3" fmla="*/ 3951036 h 4785993"/>
              <a:gd name="connsiteX4" fmla="*/ 4674358 w 13802502"/>
              <a:gd name="connsiteY4" fmla="*/ 1071358 h 4785993"/>
              <a:gd name="connsiteX5" fmla="*/ 6107373 w 13802502"/>
              <a:gd name="connsiteY5" fmla="*/ 9 h 4785993"/>
              <a:gd name="connsiteX6" fmla="*/ 7540388 w 13802502"/>
              <a:gd name="connsiteY6" fmla="*/ 1085006 h 4785993"/>
              <a:gd name="connsiteX7" fmla="*/ 8270543 w 13802502"/>
              <a:gd name="connsiteY7" fmla="*/ 3944212 h 4785993"/>
              <a:gd name="connsiteX8" fmla="*/ 9710382 w 13802502"/>
              <a:gd name="connsiteY8" fmla="*/ 4694839 h 4785993"/>
              <a:gd name="connsiteX9" fmla="*/ 11143397 w 13802502"/>
              <a:gd name="connsiteY9" fmla="*/ 3957859 h 4785993"/>
              <a:gd name="connsiteX10" fmla="*/ 12180627 w 13802502"/>
              <a:gd name="connsiteY10" fmla="*/ 109191 h 4785993"/>
              <a:gd name="connsiteX11" fmla="*/ 13763767 w 13802502"/>
              <a:gd name="connsiteY11" fmla="*/ 4619776 h 4785993"/>
              <a:gd name="connsiteX12" fmla="*/ 13286096 w 13802502"/>
              <a:gd name="connsiteY12" fmla="*/ 3691728 h 478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02502" h="4785993">
                <a:moveTo>
                  <a:pt x="0" y="34128"/>
                </a:moveTo>
                <a:cubicBezTo>
                  <a:pt x="322997" y="1607601"/>
                  <a:pt x="645994" y="3181074"/>
                  <a:pt x="1064525" y="3957859"/>
                </a:cubicBezTo>
                <a:cubicBezTo>
                  <a:pt x="1483056" y="4734644"/>
                  <a:pt x="2026692" y="4695976"/>
                  <a:pt x="2511188" y="4694839"/>
                </a:cubicBezTo>
                <a:cubicBezTo>
                  <a:pt x="2995684" y="4693702"/>
                  <a:pt x="3610971" y="4554950"/>
                  <a:pt x="3971499" y="3951036"/>
                </a:cubicBezTo>
                <a:cubicBezTo>
                  <a:pt x="4332027" y="3347122"/>
                  <a:pt x="4318379" y="1729862"/>
                  <a:pt x="4674358" y="1071358"/>
                </a:cubicBezTo>
                <a:cubicBezTo>
                  <a:pt x="5030337" y="412854"/>
                  <a:pt x="5629701" y="-2266"/>
                  <a:pt x="6107373" y="9"/>
                </a:cubicBezTo>
                <a:cubicBezTo>
                  <a:pt x="6585045" y="2284"/>
                  <a:pt x="7179860" y="427639"/>
                  <a:pt x="7540388" y="1085006"/>
                </a:cubicBezTo>
                <a:cubicBezTo>
                  <a:pt x="7900916" y="1742373"/>
                  <a:pt x="7908877" y="3342573"/>
                  <a:pt x="8270543" y="3944212"/>
                </a:cubicBezTo>
                <a:cubicBezTo>
                  <a:pt x="8632209" y="4545851"/>
                  <a:pt x="9231573" y="4692565"/>
                  <a:pt x="9710382" y="4694839"/>
                </a:cubicBezTo>
                <a:cubicBezTo>
                  <a:pt x="10189191" y="4697114"/>
                  <a:pt x="10731690" y="4722134"/>
                  <a:pt x="11143397" y="3957859"/>
                </a:cubicBezTo>
                <a:cubicBezTo>
                  <a:pt x="11555104" y="3193584"/>
                  <a:pt x="11743899" y="-1129"/>
                  <a:pt x="12180627" y="109191"/>
                </a:cubicBezTo>
                <a:cubicBezTo>
                  <a:pt x="12617355" y="219511"/>
                  <a:pt x="13579522" y="4022687"/>
                  <a:pt x="13763767" y="4619776"/>
                </a:cubicBezTo>
                <a:cubicBezTo>
                  <a:pt x="13948012" y="5216865"/>
                  <a:pt x="13422573" y="4039746"/>
                  <a:pt x="13286096" y="3691728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9CFE99-1334-E12E-D9DA-625B557CC68F}"/>
              </a:ext>
            </a:extLst>
          </p:cNvPr>
          <p:cNvSpPr txBox="1"/>
          <p:nvPr/>
        </p:nvSpPr>
        <p:spPr>
          <a:xfrm>
            <a:off x="5019424" y="614412"/>
            <a:ext cx="215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E2855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아이디어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5FB3F81-5973-8491-FAEF-E8451DE3CF36}"/>
              </a:ext>
            </a:extLst>
          </p:cNvPr>
          <p:cNvGrpSpPr/>
          <p:nvPr/>
        </p:nvGrpSpPr>
        <p:grpSpPr>
          <a:xfrm>
            <a:off x="1153916" y="3545415"/>
            <a:ext cx="2736377" cy="2625152"/>
            <a:chOff x="996746" y="1447171"/>
            <a:chExt cx="3711732" cy="238580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BDB7375-07F0-31E1-279E-DC4CFAD919B0}"/>
                </a:ext>
              </a:extLst>
            </p:cNvPr>
            <p:cNvSpPr/>
            <p:nvPr/>
          </p:nvSpPr>
          <p:spPr>
            <a:xfrm>
              <a:off x="996746" y="1447171"/>
              <a:ext cx="3711732" cy="2385808"/>
            </a:xfrm>
            <a:prstGeom prst="roundRect">
              <a:avLst>
                <a:gd name="adj" fmla="val 50000"/>
              </a:avLst>
            </a:prstGeom>
            <a:solidFill>
              <a:srgbClr val="E285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u="sng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u="sng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행사 기간을 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직관적으로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가시화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4C9B88-1309-AE76-5054-8A6FEF825681}"/>
                </a:ext>
              </a:extLst>
            </p:cNvPr>
            <p:cNvSpPr txBox="1"/>
            <p:nvPr/>
          </p:nvSpPr>
          <p:spPr>
            <a:xfrm>
              <a:off x="1915493" y="1973793"/>
              <a:ext cx="1300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#</a:t>
              </a:r>
              <a:r>
                <a:rPr lang="ko-KR" altLang="en-US" sz="24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가시화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75BDB21-F403-BCCC-17C9-3E1527F49BF3}"/>
              </a:ext>
            </a:extLst>
          </p:cNvPr>
          <p:cNvGrpSpPr/>
          <p:nvPr/>
        </p:nvGrpSpPr>
        <p:grpSpPr>
          <a:xfrm>
            <a:off x="4727811" y="2232839"/>
            <a:ext cx="2736377" cy="2625152"/>
            <a:chOff x="996746" y="1447171"/>
            <a:chExt cx="3711732" cy="2385808"/>
          </a:xfrm>
          <a:solidFill>
            <a:schemeClr val="bg1"/>
          </a:solidFill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F5E8075-2CD6-B0BF-90A0-044AE1884D3B}"/>
                </a:ext>
              </a:extLst>
            </p:cNvPr>
            <p:cNvSpPr/>
            <p:nvPr/>
          </p:nvSpPr>
          <p:spPr>
            <a:xfrm>
              <a:off x="996746" y="1447171"/>
              <a:ext cx="3711732" cy="23858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u="sng" dirty="0">
                <a:solidFill>
                  <a:srgbClr val="DC682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u="sng" dirty="0">
                <a:solidFill>
                  <a:srgbClr val="DC682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 err="1">
                  <a:solidFill>
                    <a:srgbClr val="DC682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부울경</a:t>
              </a:r>
              <a:r>
                <a:rPr lang="ko-KR" altLang="en-US" dirty="0">
                  <a:solidFill>
                    <a:srgbClr val="DC682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지역 모든 축제</a:t>
              </a:r>
              <a:r>
                <a:rPr lang="en-US" altLang="ko-KR" dirty="0">
                  <a:solidFill>
                    <a:srgbClr val="DC682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rgbClr val="DC682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팝업의 </a:t>
              </a:r>
              <a:endParaRPr lang="en-US" altLang="ko-KR" dirty="0">
                <a:solidFill>
                  <a:srgbClr val="DC682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rgbClr val="DC682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정보를 제공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79DED8-EB00-F7AE-CDBB-8EEE62F764EA}"/>
                </a:ext>
              </a:extLst>
            </p:cNvPr>
            <p:cNvSpPr txBox="1"/>
            <p:nvPr/>
          </p:nvSpPr>
          <p:spPr>
            <a:xfrm>
              <a:off x="2087100" y="1968404"/>
              <a:ext cx="1363769" cy="41957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 dirty="0">
                  <a:solidFill>
                    <a:srgbClr val="DC6828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#</a:t>
              </a:r>
              <a:r>
                <a:rPr lang="ko-KR" altLang="en-US" sz="2400" dirty="0">
                  <a:solidFill>
                    <a:srgbClr val="DC6828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정보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0470275-4BE9-89B8-07E4-13881AD14243}"/>
              </a:ext>
            </a:extLst>
          </p:cNvPr>
          <p:cNvGrpSpPr/>
          <p:nvPr/>
        </p:nvGrpSpPr>
        <p:grpSpPr>
          <a:xfrm>
            <a:off x="8301707" y="3545415"/>
            <a:ext cx="2736377" cy="2625152"/>
            <a:chOff x="996746" y="1447171"/>
            <a:chExt cx="3711732" cy="238580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0FB6126-7AA9-FFF5-D726-8CF560A8387A}"/>
                </a:ext>
              </a:extLst>
            </p:cNvPr>
            <p:cNvSpPr/>
            <p:nvPr/>
          </p:nvSpPr>
          <p:spPr>
            <a:xfrm>
              <a:off x="996746" y="1447171"/>
              <a:ext cx="3711732" cy="2385808"/>
            </a:xfrm>
            <a:prstGeom prst="roundRect">
              <a:avLst>
                <a:gd name="adj" fmla="val 50000"/>
              </a:avLst>
            </a:prstGeom>
            <a:solidFill>
              <a:srgbClr val="E285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u="sng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u="sng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지역 주민과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지역 축제 간</a:t>
              </a:r>
              <a:endPara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다리 역할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EB9E23-DE3E-1591-9577-AB88543F93AA}"/>
                </a:ext>
              </a:extLst>
            </p:cNvPr>
            <p:cNvSpPr txBox="1"/>
            <p:nvPr/>
          </p:nvSpPr>
          <p:spPr>
            <a:xfrm>
              <a:off x="2068908" y="1942269"/>
              <a:ext cx="1363769" cy="419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#</a:t>
              </a:r>
              <a:r>
                <a:rPr lang="ko-KR" altLang="en-US" sz="24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연결</a:t>
              </a:r>
            </a:p>
          </p:txBody>
        </p:sp>
      </p:grp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678BD9E8-E48D-1DF2-4A24-C57D1305688F}"/>
              </a:ext>
            </a:extLst>
          </p:cNvPr>
          <p:cNvSpPr/>
          <p:nvPr/>
        </p:nvSpPr>
        <p:spPr>
          <a:xfrm>
            <a:off x="0" y="1535373"/>
            <a:ext cx="11875603" cy="5178604"/>
          </a:xfrm>
          <a:custGeom>
            <a:avLst/>
            <a:gdLst>
              <a:gd name="connsiteX0" fmla="*/ 0 w 11875603"/>
              <a:gd name="connsiteY0" fmla="*/ 0 h 5178604"/>
              <a:gd name="connsiteX1" fmla="*/ 2511188 w 11875603"/>
              <a:gd name="connsiteY1" fmla="*/ 5124734 h 5178604"/>
              <a:gd name="connsiteX2" fmla="*/ 4885899 w 11875603"/>
              <a:gd name="connsiteY2" fmla="*/ 2702257 h 5178604"/>
              <a:gd name="connsiteX3" fmla="*/ 5111087 w 11875603"/>
              <a:gd name="connsiteY3" fmla="*/ 2954740 h 5178604"/>
              <a:gd name="connsiteX4" fmla="*/ 6277970 w 11875603"/>
              <a:gd name="connsiteY4" fmla="*/ 4183039 h 5178604"/>
              <a:gd name="connsiteX5" fmla="*/ 8693624 w 11875603"/>
              <a:gd name="connsiteY5" fmla="*/ 1862920 h 5178604"/>
              <a:gd name="connsiteX6" fmla="*/ 11525534 w 11875603"/>
              <a:gd name="connsiteY6" fmla="*/ 2422478 h 5178604"/>
              <a:gd name="connsiteX7" fmla="*/ 11812137 w 11875603"/>
              <a:gd name="connsiteY7" fmla="*/ 3971499 h 5178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5603" h="5178604">
                <a:moveTo>
                  <a:pt x="0" y="0"/>
                </a:moveTo>
                <a:cubicBezTo>
                  <a:pt x="848436" y="2337179"/>
                  <a:pt x="1696872" y="4674358"/>
                  <a:pt x="2511188" y="5124734"/>
                </a:cubicBezTo>
                <a:cubicBezTo>
                  <a:pt x="3325505" y="5575110"/>
                  <a:pt x="4452583" y="3063923"/>
                  <a:pt x="4885899" y="2702257"/>
                </a:cubicBezTo>
                <a:cubicBezTo>
                  <a:pt x="5319215" y="2340591"/>
                  <a:pt x="4879075" y="2707943"/>
                  <a:pt x="5111087" y="2954740"/>
                </a:cubicBezTo>
                <a:cubicBezTo>
                  <a:pt x="5343099" y="3201537"/>
                  <a:pt x="5680881" y="4365009"/>
                  <a:pt x="6277970" y="4183039"/>
                </a:cubicBezTo>
                <a:cubicBezTo>
                  <a:pt x="6875059" y="4001069"/>
                  <a:pt x="7819030" y="2156347"/>
                  <a:pt x="8693624" y="1862920"/>
                </a:cubicBezTo>
                <a:cubicBezTo>
                  <a:pt x="9568218" y="1569493"/>
                  <a:pt x="11005782" y="2071048"/>
                  <a:pt x="11525534" y="2422478"/>
                </a:cubicBezTo>
                <a:cubicBezTo>
                  <a:pt x="12045286" y="2773908"/>
                  <a:pt x="11840570" y="4119350"/>
                  <a:pt x="11812137" y="3971499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266890EF-D545-056C-5144-5157BCEF3191}"/>
              </a:ext>
            </a:extLst>
          </p:cNvPr>
          <p:cNvSpPr/>
          <p:nvPr/>
        </p:nvSpPr>
        <p:spPr>
          <a:xfrm>
            <a:off x="4647063" y="1589964"/>
            <a:ext cx="1637731" cy="1139588"/>
          </a:xfrm>
          <a:custGeom>
            <a:avLst/>
            <a:gdLst>
              <a:gd name="connsiteX0" fmla="*/ 1453486 w 1637731"/>
              <a:gd name="connsiteY0" fmla="*/ 68239 h 1139588"/>
              <a:gd name="connsiteX1" fmla="*/ 0 w 1637731"/>
              <a:gd name="connsiteY1" fmla="*/ 1139588 h 1139588"/>
              <a:gd name="connsiteX2" fmla="*/ 1637731 w 1637731"/>
              <a:gd name="connsiteY2" fmla="*/ 0 h 11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731" h="1139588">
                <a:moveTo>
                  <a:pt x="1453486" y="68239"/>
                </a:moveTo>
                <a:lnTo>
                  <a:pt x="0" y="1139588"/>
                </a:lnTo>
                <a:cubicBezTo>
                  <a:pt x="30708" y="1128215"/>
                  <a:pt x="1443250" y="145576"/>
                  <a:pt x="1637731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5C145D54-66DC-A141-6602-428EAFA27FC6}"/>
              </a:ext>
            </a:extLst>
          </p:cNvPr>
          <p:cNvSpPr/>
          <p:nvPr/>
        </p:nvSpPr>
        <p:spPr>
          <a:xfrm>
            <a:off x="-1549021" y="1832228"/>
            <a:ext cx="15769988" cy="4670961"/>
          </a:xfrm>
          <a:custGeom>
            <a:avLst/>
            <a:gdLst>
              <a:gd name="connsiteX0" fmla="*/ 0 w 15769988"/>
              <a:gd name="connsiteY0" fmla="*/ 4807131 h 4868763"/>
              <a:gd name="connsiteX1" fmla="*/ 1549021 w 15769988"/>
              <a:gd name="connsiteY1" fmla="*/ 542205 h 4868763"/>
              <a:gd name="connsiteX2" fmla="*/ 2613546 w 15769988"/>
              <a:gd name="connsiteY2" fmla="*/ 4145214 h 4868763"/>
              <a:gd name="connsiteX3" fmla="*/ 4039737 w 15769988"/>
              <a:gd name="connsiteY3" fmla="*/ 4861722 h 4868763"/>
              <a:gd name="connsiteX4" fmla="*/ 5493224 w 15769988"/>
              <a:gd name="connsiteY4" fmla="*/ 4145214 h 4868763"/>
              <a:gd name="connsiteX5" fmla="*/ 6202908 w 15769988"/>
              <a:gd name="connsiteY5" fmla="*/ 1265537 h 4868763"/>
              <a:gd name="connsiteX6" fmla="*/ 7649570 w 15769988"/>
              <a:gd name="connsiteY6" fmla="*/ 542205 h 4868763"/>
              <a:gd name="connsiteX7" fmla="*/ 9082585 w 15769988"/>
              <a:gd name="connsiteY7" fmla="*/ 1258713 h 4868763"/>
              <a:gd name="connsiteX8" fmla="*/ 9805917 w 15769988"/>
              <a:gd name="connsiteY8" fmla="*/ 4131566 h 4868763"/>
              <a:gd name="connsiteX9" fmla="*/ 11245755 w 15769988"/>
              <a:gd name="connsiteY9" fmla="*/ 4868546 h 4868763"/>
              <a:gd name="connsiteX10" fmla="*/ 12685594 w 15769988"/>
              <a:gd name="connsiteY10" fmla="*/ 4145214 h 4868763"/>
              <a:gd name="connsiteX11" fmla="*/ 13750120 w 15769988"/>
              <a:gd name="connsiteY11" fmla="*/ 528557 h 4868763"/>
              <a:gd name="connsiteX12" fmla="*/ 15278669 w 15769988"/>
              <a:gd name="connsiteY12" fmla="*/ 446671 h 4868763"/>
              <a:gd name="connsiteX13" fmla="*/ 15769988 w 15769988"/>
              <a:gd name="connsiteY13" fmla="*/ 4575119 h 4868763"/>
              <a:gd name="connsiteX0" fmla="*/ 0 w 15769988"/>
              <a:gd name="connsiteY0" fmla="*/ 4807131 h 5107382"/>
              <a:gd name="connsiteX1" fmla="*/ 1549021 w 15769988"/>
              <a:gd name="connsiteY1" fmla="*/ 542205 h 5107382"/>
              <a:gd name="connsiteX2" fmla="*/ 2613546 w 15769988"/>
              <a:gd name="connsiteY2" fmla="*/ 4145214 h 5107382"/>
              <a:gd name="connsiteX3" fmla="*/ 4053384 w 15769988"/>
              <a:gd name="connsiteY3" fmla="*/ 5107382 h 5107382"/>
              <a:gd name="connsiteX4" fmla="*/ 5493224 w 15769988"/>
              <a:gd name="connsiteY4" fmla="*/ 4145214 h 5107382"/>
              <a:gd name="connsiteX5" fmla="*/ 6202908 w 15769988"/>
              <a:gd name="connsiteY5" fmla="*/ 1265537 h 5107382"/>
              <a:gd name="connsiteX6" fmla="*/ 7649570 w 15769988"/>
              <a:gd name="connsiteY6" fmla="*/ 542205 h 5107382"/>
              <a:gd name="connsiteX7" fmla="*/ 9082585 w 15769988"/>
              <a:gd name="connsiteY7" fmla="*/ 1258713 h 5107382"/>
              <a:gd name="connsiteX8" fmla="*/ 9805917 w 15769988"/>
              <a:gd name="connsiteY8" fmla="*/ 4131566 h 5107382"/>
              <a:gd name="connsiteX9" fmla="*/ 11245755 w 15769988"/>
              <a:gd name="connsiteY9" fmla="*/ 4868546 h 5107382"/>
              <a:gd name="connsiteX10" fmla="*/ 12685594 w 15769988"/>
              <a:gd name="connsiteY10" fmla="*/ 4145214 h 5107382"/>
              <a:gd name="connsiteX11" fmla="*/ 13750120 w 15769988"/>
              <a:gd name="connsiteY11" fmla="*/ 528557 h 5107382"/>
              <a:gd name="connsiteX12" fmla="*/ 15278669 w 15769988"/>
              <a:gd name="connsiteY12" fmla="*/ 446671 h 5107382"/>
              <a:gd name="connsiteX13" fmla="*/ 15769988 w 15769988"/>
              <a:gd name="connsiteY13" fmla="*/ 4575119 h 5107382"/>
              <a:gd name="connsiteX0" fmla="*/ 0 w 15769988"/>
              <a:gd name="connsiteY0" fmla="*/ 4807131 h 5107382"/>
              <a:gd name="connsiteX1" fmla="*/ 1549021 w 15769988"/>
              <a:gd name="connsiteY1" fmla="*/ 542205 h 5107382"/>
              <a:gd name="connsiteX2" fmla="*/ 2613546 w 15769988"/>
              <a:gd name="connsiteY2" fmla="*/ 4145214 h 5107382"/>
              <a:gd name="connsiteX3" fmla="*/ 4053384 w 15769988"/>
              <a:gd name="connsiteY3" fmla="*/ 5107382 h 5107382"/>
              <a:gd name="connsiteX4" fmla="*/ 5493224 w 15769988"/>
              <a:gd name="connsiteY4" fmla="*/ 4145214 h 5107382"/>
              <a:gd name="connsiteX5" fmla="*/ 6202908 w 15769988"/>
              <a:gd name="connsiteY5" fmla="*/ 1265537 h 5107382"/>
              <a:gd name="connsiteX6" fmla="*/ 7670041 w 15769988"/>
              <a:gd name="connsiteY6" fmla="*/ 296545 h 5107382"/>
              <a:gd name="connsiteX7" fmla="*/ 9082585 w 15769988"/>
              <a:gd name="connsiteY7" fmla="*/ 1258713 h 5107382"/>
              <a:gd name="connsiteX8" fmla="*/ 9805917 w 15769988"/>
              <a:gd name="connsiteY8" fmla="*/ 4131566 h 5107382"/>
              <a:gd name="connsiteX9" fmla="*/ 11245755 w 15769988"/>
              <a:gd name="connsiteY9" fmla="*/ 4868546 h 5107382"/>
              <a:gd name="connsiteX10" fmla="*/ 12685594 w 15769988"/>
              <a:gd name="connsiteY10" fmla="*/ 4145214 h 5107382"/>
              <a:gd name="connsiteX11" fmla="*/ 13750120 w 15769988"/>
              <a:gd name="connsiteY11" fmla="*/ 528557 h 5107382"/>
              <a:gd name="connsiteX12" fmla="*/ 15278669 w 15769988"/>
              <a:gd name="connsiteY12" fmla="*/ 446671 h 5107382"/>
              <a:gd name="connsiteX13" fmla="*/ 15769988 w 15769988"/>
              <a:gd name="connsiteY13" fmla="*/ 4575119 h 5107382"/>
              <a:gd name="connsiteX0" fmla="*/ 0 w 15769988"/>
              <a:gd name="connsiteY0" fmla="*/ 4807131 h 5230223"/>
              <a:gd name="connsiteX1" fmla="*/ 1549021 w 15769988"/>
              <a:gd name="connsiteY1" fmla="*/ 542205 h 5230223"/>
              <a:gd name="connsiteX2" fmla="*/ 2613546 w 15769988"/>
              <a:gd name="connsiteY2" fmla="*/ 4145214 h 5230223"/>
              <a:gd name="connsiteX3" fmla="*/ 4053384 w 15769988"/>
              <a:gd name="connsiteY3" fmla="*/ 5107382 h 5230223"/>
              <a:gd name="connsiteX4" fmla="*/ 5493224 w 15769988"/>
              <a:gd name="connsiteY4" fmla="*/ 4145214 h 5230223"/>
              <a:gd name="connsiteX5" fmla="*/ 6202908 w 15769988"/>
              <a:gd name="connsiteY5" fmla="*/ 1265537 h 5230223"/>
              <a:gd name="connsiteX6" fmla="*/ 7670041 w 15769988"/>
              <a:gd name="connsiteY6" fmla="*/ 296545 h 5230223"/>
              <a:gd name="connsiteX7" fmla="*/ 9082585 w 15769988"/>
              <a:gd name="connsiteY7" fmla="*/ 1258713 h 5230223"/>
              <a:gd name="connsiteX8" fmla="*/ 9805917 w 15769988"/>
              <a:gd name="connsiteY8" fmla="*/ 4131566 h 5230223"/>
              <a:gd name="connsiteX9" fmla="*/ 11245755 w 15769988"/>
              <a:gd name="connsiteY9" fmla="*/ 5230211 h 5230223"/>
              <a:gd name="connsiteX10" fmla="*/ 12685594 w 15769988"/>
              <a:gd name="connsiteY10" fmla="*/ 4145214 h 5230223"/>
              <a:gd name="connsiteX11" fmla="*/ 13750120 w 15769988"/>
              <a:gd name="connsiteY11" fmla="*/ 528557 h 5230223"/>
              <a:gd name="connsiteX12" fmla="*/ 15278669 w 15769988"/>
              <a:gd name="connsiteY12" fmla="*/ 446671 h 5230223"/>
              <a:gd name="connsiteX13" fmla="*/ 15769988 w 15769988"/>
              <a:gd name="connsiteY13" fmla="*/ 4575119 h 5230223"/>
              <a:gd name="connsiteX0" fmla="*/ 0 w 15769988"/>
              <a:gd name="connsiteY0" fmla="*/ 4807131 h 5107400"/>
              <a:gd name="connsiteX1" fmla="*/ 1549021 w 15769988"/>
              <a:gd name="connsiteY1" fmla="*/ 542205 h 5107400"/>
              <a:gd name="connsiteX2" fmla="*/ 2613546 w 15769988"/>
              <a:gd name="connsiteY2" fmla="*/ 4145214 h 5107400"/>
              <a:gd name="connsiteX3" fmla="*/ 4053384 w 15769988"/>
              <a:gd name="connsiteY3" fmla="*/ 5107382 h 5107400"/>
              <a:gd name="connsiteX4" fmla="*/ 5493224 w 15769988"/>
              <a:gd name="connsiteY4" fmla="*/ 4145214 h 5107400"/>
              <a:gd name="connsiteX5" fmla="*/ 6202908 w 15769988"/>
              <a:gd name="connsiteY5" fmla="*/ 1265537 h 5107400"/>
              <a:gd name="connsiteX6" fmla="*/ 7670041 w 15769988"/>
              <a:gd name="connsiteY6" fmla="*/ 296545 h 5107400"/>
              <a:gd name="connsiteX7" fmla="*/ 9082585 w 15769988"/>
              <a:gd name="connsiteY7" fmla="*/ 1258713 h 5107400"/>
              <a:gd name="connsiteX8" fmla="*/ 9805917 w 15769988"/>
              <a:gd name="connsiteY8" fmla="*/ 4131566 h 5107400"/>
              <a:gd name="connsiteX9" fmla="*/ 11191164 w 15769988"/>
              <a:gd name="connsiteY9" fmla="*/ 5107381 h 5107400"/>
              <a:gd name="connsiteX10" fmla="*/ 12685594 w 15769988"/>
              <a:gd name="connsiteY10" fmla="*/ 4145214 h 5107400"/>
              <a:gd name="connsiteX11" fmla="*/ 13750120 w 15769988"/>
              <a:gd name="connsiteY11" fmla="*/ 528557 h 5107400"/>
              <a:gd name="connsiteX12" fmla="*/ 15278669 w 15769988"/>
              <a:gd name="connsiteY12" fmla="*/ 446671 h 5107400"/>
              <a:gd name="connsiteX13" fmla="*/ 15769988 w 15769988"/>
              <a:gd name="connsiteY13" fmla="*/ 4575119 h 5107400"/>
              <a:gd name="connsiteX0" fmla="*/ 0 w 15769988"/>
              <a:gd name="connsiteY0" fmla="*/ 4807131 h 5107400"/>
              <a:gd name="connsiteX1" fmla="*/ 1549021 w 15769988"/>
              <a:gd name="connsiteY1" fmla="*/ 542205 h 5107400"/>
              <a:gd name="connsiteX2" fmla="*/ 2613546 w 15769988"/>
              <a:gd name="connsiteY2" fmla="*/ 4145214 h 5107400"/>
              <a:gd name="connsiteX3" fmla="*/ 4053384 w 15769988"/>
              <a:gd name="connsiteY3" fmla="*/ 5107382 h 5107400"/>
              <a:gd name="connsiteX4" fmla="*/ 5493224 w 15769988"/>
              <a:gd name="connsiteY4" fmla="*/ 4145214 h 5107400"/>
              <a:gd name="connsiteX5" fmla="*/ 6202908 w 15769988"/>
              <a:gd name="connsiteY5" fmla="*/ 1265537 h 5107400"/>
              <a:gd name="connsiteX6" fmla="*/ 7649569 w 15769988"/>
              <a:gd name="connsiteY6" fmla="*/ 296545 h 5107400"/>
              <a:gd name="connsiteX7" fmla="*/ 9082585 w 15769988"/>
              <a:gd name="connsiteY7" fmla="*/ 1258713 h 5107400"/>
              <a:gd name="connsiteX8" fmla="*/ 9805917 w 15769988"/>
              <a:gd name="connsiteY8" fmla="*/ 4131566 h 5107400"/>
              <a:gd name="connsiteX9" fmla="*/ 11191164 w 15769988"/>
              <a:gd name="connsiteY9" fmla="*/ 5107381 h 5107400"/>
              <a:gd name="connsiteX10" fmla="*/ 12685594 w 15769988"/>
              <a:gd name="connsiteY10" fmla="*/ 4145214 h 5107400"/>
              <a:gd name="connsiteX11" fmla="*/ 13750120 w 15769988"/>
              <a:gd name="connsiteY11" fmla="*/ 528557 h 5107400"/>
              <a:gd name="connsiteX12" fmla="*/ 15278669 w 15769988"/>
              <a:gd name="connsiteY12" fmla="*/ 446671 h 5107400"/>
              <a:gd name="connsiteX13" fmla="*/ 15769988 w 15769988"/>
              <a:gd name="connsiteY13" fmla="*/ 4575119 h 5107400"/>
              <a:gd name="connsiteX0" fmla="*/ 0 w 15769988"/>
              <a:gd name="connsiteY0" fmla="*/ 4807131 h 5107400"/>
              <a:gd name="connsiteX1" fmla="*/ 1549021 w 15769988"/>
              <a:gd name="connsiteY1" fmla="*/ 542205 h 5107400"/>
              <a:gd name="connsiteX2" fmla="*/ 2613546 w 15769988"/>
              <a:gd name="connsiteY2" fmla="*/ 4145214 h 5107400"/>
              <a:gd name="connsiteX3" fmla="*/ 4053384 w 15769988"/>
              <a:gd name="connsiteY3" fmla="*/ 5107382 h 5107400"/>
              <a:gd name="connsiteX4" fmla="*/ 5493224 w 15769988"/>
              <a:gd name="connsiteY4" fmla="*/ 4145214 h 5107400"/>
              <a:gd name="connsiteX5" fmla="*/ 6202908 w 15769988"/>
              <a:gd name="connsiteY5" fmla="*/ 1265537 h 5107400"/>
              <a:gd name="connsiteX6" fmla="*/ 7649569 w 15769988"/>
              <a:gd name="connsiteY6" fmla="*/ 317017 h 5107400"/>
              <a:gd name="connsiteX7" fmla="*/ 9082585 w 15769988"/>
              <a:gd name="connsiteY7" fmla="*/ 1258713 h 5107400"/>
              <a:gd name="connsiteX8" fmla="*/ 9805917 w 15769988"/>
              <a:gd name="connsiteY8" fmla="*/ 4131566 h 5107400"/>
              <a:gd name="connsiteX9" fmla="*/ 11191164 w 15769988"/>
              <a:gd name="connsiteY9" fmla="*/ 5107381 h 5107400"/>
              <a:gd name="connsiteX10" fmla="*/ 12685594 w 15769988"/>
              <a:gd name="connsiteY10" fmla="*/ 4145214 h 5107400"/>
              <a:gd name="connsiteX11" fmla="*/ 13750120 w 15769988"/>
              <a:gd name="connsiteY11" fmla="*/ 528557 h 5107400"/>
              <a:gd name="connsiteX12" fmla="*/ 15278669 w 15769988"/>
              <a:gd name="connsiteY12" fmla="*/ 446671 h 5107400"/>
              <a:gd name="connsiteX13" fmla="*/ 15769988 w 15769988"/>
              <a:gd name="connsiteY13" fmla="*/ 4575119 h 5107400"/>
              <a:gd name="connsiteX0" fmla="*/ 0 w 15769988"/>
              <a:gd name="connsiteY0" fmla="*/ 4807131 h 5107400"/>
              <a:gd name="connsiteX1" fmla="*/ 1549021 w 15769988"/>
              <a:gd name="connsiteY1" fmla="*/ 542205 h 5107400"/>
              <a:gd name="connsiteX2" fmla="*/ 2613546 w 15769988"/>
              <a:gd name="connsiteY2" fmla="*/ 4145214 h 5107400"/>
              <a:gd name="connsiteX3" fmla="*/ 4053384 w 15769988"/>
              <a:gd name="connsiteY3" fmla="*/ 5107382 h 5107400"/>
              <a:gd name="connsiteX4" fmla="*/ 5493224 w 15769988"/>
              <a:gd name="connsiteY4" fmla="*/ 4145214 h 5107400"/>
              <a:gd name="connsiteX5" fmla="*/ 6202908 w 15769988"/>
              <a:gd name="connsiteY5" fmla="*/ 1265537 h 5107400"/>
              <a:gd name="connsiteX6" fmla="*/ 7655919 w 15769988"/>
              <a:gd name="connsiteY6" fmla="*/ 374167 h 5107400"/>
              <a:gd name="connsiteX7" fmla="*/ 9082585 w 15769988"/>
              <a:gd name="connsiteY7" fmla="*/ 1258713 h 5107400"/>
              <a:gd name="connsiteX8" fmla="*/ 9805917 w 15769988"/>
              <a:gd name="connsiteY8" fmla="*/ 4131566 h 5107400"/>
              <a:gd name="connsiteX9" fmla="*/ 11191164 w 15769988"/>
              <a:gd name="connsiteY9" fmla="*/ 5107381 h 5107400"/>
              <a:gd name="connsiteX10" fmla="*/ 12685594 w 15769988"/>
              <a:gd name="connsiteY10" fmla="*/ 4145214 h 5107400"/>
              <a:gd name="connsiteX11" fmla="*/ 13750120 w 15769988"/>
              <a:gd name="connsiteY11" fmla="*/ 528557 h 5107400"/>
              <a:gd name="connsiteX12" fmla="*/ 15278669 w 15769988"/>
              <a:gd name="connsiteY12" fmla="*/ 446671 h 5107400"/>
              <a:gd name="connsiteX13" fmla="*/ 15769988 w 15769988"/>
              <a:gd name="connsiteY13" fmla="*/ 4575119 h 5107400"/>
              <a:gd name="connsiteX0" fmla="*/ 0 w 15769988"/>
              <a:gd name="connsiteY0" fmla="*/ 4807131 h 5107400"/>
              <a:gd name="connsiteX1" fmla="*/ 1549021 w 15769988"/>
              <a:gd name="connsiteY1" fmla="*/ 542205 h 5107400"/>
              <a:gd name="connsiteX2" fmla="*/ 2613546 w 15769988"/>
              <a:gd name="connsiteY2" fmla="*/ 4145214 h 5107400"/>
              <a:gd name="connsiteX3" fmla="*/ 4053384 w 15769988"/>
              <a:gd name="connsiteY3" fmla="*/ 5107382 h 5107400"/>
              <a:gd name="connsiteX4" fmla="*/ 5493224 w 15769988"/>
              <a:gd name="connsiteY4" fmla="*/ 4145214 h 5107400"/>
              <a:gd name="connsiteX5" fmla="*/ 6202908 w 15769988"/>
              <a:gd name="connsiteY5" fmla="*/ 1265537 h 5107400"/>
              <a:gd name="connsiteX6" fmla="*/ 7646394 w 15769988"/>
              <a:gd name="connsiteY6" fmla="*/ 374167 h 5107400"/>
              <a:gd name="connsiteX7" fmla="*/ 9082585 w 15769988"/>
              <a:gd name="connsiteY7" fmla="*/ 1258713 h 5107400"/>
              <a:gd name="connsiteX8" fmla="*/ 9805917 w 15769988"/>
              <a:gd name="connsiteY8" fmla="*/ 4131566 h 5107400"/>
              <a:gd name="connsiteX9" fmla="*/ 11191164 w 15769988"/>
              <a:gd name="connsiteY9" fmla="*/ 5107381 h 5107400"/>
              <a:gd name="connsiteX10" fmla="*/ 12685594 w 15769988"/>
              <a:gd name="connsiteY10" fmla="*/ 4145214 h 5107400"/>
              <a:gd name="connsiteX11" fmla="*/ 13750120 w 15769988"/>
              <a:gd name="connsiteY11" fmla="*/ 528557 h 5107400"/>
              <a:gd name="connsiteX12" fmla="*/ 15278669 w 15769988"/>
              <a:gd name="connsiteY12" fmla="*/ 446671 h 5107400"/>
              <a:gd name="connsiteX13" fmla="*/ 15769988 w 15769988"/>
              <a:gd name="connsiteY13" fmla="*/ 4575119 h 5107400"/>
              <a:gd name="connsiteX0" fmla="*/ 0 w 15769988"/>
              <a:gd name="connsiteY0" fmla="*/ 4807131 h 5107400"/>
              <a:gd name="connsiteX1" fmla="*/ 1549021 w 15769988"/>
              <a:gd name="connsiteY1" fmla="*/ 542205 h 5107400"/>
              <a:gd name="connsiteX2" fmla="*/ 2613546 w 15769988"/>
              <a:gd name="connsiteY2" fmla="*/ 4145214 h 5107400"/>
              <a:gd name="connsiteX3" fmla="*/ 4053384 w 15769988"/>
              <a:gd name="connsiteY3" fmla="*/ 5107382 h 5107400"/>
              <a:gd name="connsiteX4" fmla="*/ 5493224 w 15769988"/>
              <a:gd name="connsiteY4" fmla="*/ 4145214 h 5107400"/>
              <a:gd name="connsiteX5" fmla="*/ 6202908 w 15769988"/>
              <a:gd name="connsiteY5" fmla="*/ 1265537 h 5107400"/>
              <a:gd name="connsiteX6" fmla="*/ 7649569 w 15769988"/>
              <a:gd name="connsiteY6" fmla="*/ 402742 h 5107400"/>
              <a:gd name="connsiteX7" fmla="*/ 9082585 w 15769988"/>
              <a:gd name="connsiteY7" fmla="*/ 1258713 h 5107400"/>
              <a:gd name="connsiteX8" fmla="*/ 9805917 w 15769988"/>
              <a:gd name="connsiteY8" fmla="*/ 4131566 h 5107400"/>
              <a:gd name="connsiteX9" fmla="*/ 11191164 w 15769988"/>
              <a:gd name="connsiteY9" fmla="*/ 5107381 h 5107400"/>
              <a:gd name="connsiteX10" fmla="*/ 12685594 w 15769988"/>
              <a:gd name="connsiteY10" fmla="*/ 4145214 h 5107400"/>
              <a:gd name="connsiteX11" fmla="*/ 13750120 w 15769988"/>
              <a:gd name="connsiteY11" fmla="*/ 528557 h 5107400"/>
              <a:gd name="connsiteX12" fmla="*/ 15278669 w 15769988"/>
              <a:gd name="connsiteY12" fmla="*/ 446671 h 5107400"/>
              <a:gd name="connsiteX13" fmla="*/ 15769988 w 15769988"/>
              <a:gd name="connsiteY13" fmla="*/ 4575119 h 5107400"/>
              <a:gd name="connsiteX0" fmla="*/ 0 w 15769988"/>
              <a:gd name="connsiteY0" fmla="*/ 4807131 h 5107400"/>
              <a:gd name="connsiteX1" fmla="*/ 1549021 w 15769988"/>
              <a:gd name="connsiteY1" fmla="*/ 542205 h 5107400"/>
              <a:gd name="connsiteX2" fmla="*/ 2613546 w 15769988"/>
              <a:gd name="connsiteY2" fmla="*/ 4145214 h 5107400"/>
              <a:gd name="connsiteX3" fmla="*/ 4057194 w 15769988"/>
              <a:gd name="connsiteY3" fmla="*/ 4993082 h 5107400"/>
              <a:gd name="connsiteX4" fmla="*/ 5493224 w 15769988"/>
              <a:gd name="connsiteY4" fmla="*/ 4145214 h 5107400"/>
              <a:gd name="connsiteX5" fmla="*/ 6202908 w 15769988"/>
              <a:gd name="connsiteY5" fmla="*/ 1265537 h 5107400"/>
              <a:gd name="connsiteX6" fmla="*/ 7649569 w 15769988"/>
              <a:gd name="connsiteY6" fmla="*/ 402742 h 5107400"/>
              <a:gd name="connsiteX7" fmla="*/ 9082585 w 15769988"/>
              <a:gd name="connsiteY7" fmla="*/ 1258713 h 5107400"/>
              <a:gd name="connsiteX8" fmla="*/ 9805917 w 15769988"/>
              <a:gd name="connsiteY8" fmla="*/ 4131566 h 5107400"/>
              <a:gd name="connsiteX9" fmla="*/ 11191164 w 15769988"/>
              <a:gd name="connsiteY9" fmla="*/ 5107381 h 5107400"/>
              <a:gd name="connsiteX10" fmla="*/ 12685594 w 15769988"/>
              <a:gd name="connsiteY10" fmla="*/ 4145214 h 5107400"/>
              <a:gd name="connsiteX11" fmla="*/ 13750120 w 15769988"/>
              <a:gd name="connsiteY11" fmla="*/ 528557 h 5107400"/>
              <a:gd name="connsiteX12" fmla="*/ 15278669 w 15769988"/>
              <a:gd name="connsiteY12" fmla="*/ 446671 h 5107400"/>
              <a:gd name="connsiteX13" fmla="*/ 15769988 w 15769988"/>
              <a:gd name="connsiteY13" fmla="*/ 4575119 h 5107400"/>
              <a:gd name="connsiteX0" fmla="*/ 0 w 15769988"/>
              <a:gd name="connsiteY0" fmla="*/ 4807131 h 5107400"/>
              <a:gd name="connsiteX1" fmla="*/ 1549021 w 15769988"/>
              <a:gd name="connsiteY1" fmla="*/ 542205 h 5107400"/>
              <a:gd name="connsiteX2" fmla="*/ 2613546 w 15769988"/>
              <a:gd name="connsiteY2" fmla="*/ 4145214 h 5107400"/>
              <a:gd name="connsiteX3" fmla="*/ 4053384 w 15769988"/>
              <a:gd name="connsiteY3" fmla="*/ 5004512 h 5107400"/>
              <a:gd name="connsiteX4" fmla="*/ 5493224 w 15769988"/>
              <a:gd name="connsiteY4" fmla="*/ 4145214 h 5107400"/>
              <a:gd name="connsiteX5" fmla="*/ 6202908 w 15769988"/>
              <a:gd name="connsiteY5" fmla="*/ 1265537 h 5107400"/>
              <a:gd name="connsiteX6" fmla="*/ 7649569 w 15769988"/>
              <a:gd name="connsiteY6" fmla="*/ 402742 h 5107400"/>
              <a:gd name="connsiteX7" fmla="*/ 9082585 w 15769988"/>
              <a:gd name="connsiteY7" fmla="*/ 1258713 h 5107400"/>
              <a:gd name="connsiteX8" fmla="*/ 9805917 w 15769988"/>
              <a:gd name="connsiteY8" fmla="*/ 4131566 h 5107400"/>
              <a:gd name="connsiteX9" fmla="*/ 11191164 w 15769988"/>
              <a:gd name="connsiteY9" fmla="*/ 5107381 h 5107400"/>
              <a:gd name="connsiteX10" fmla="*/ 12685594 w 15769988"/>
              <a:gd name="connsiteY10" fmla="*/ 4145214 h 5107400"/>
              <a:gd name="connsiteX11" fmla="*/ 13750120 w 15769988"/>
              <a:gd name="connsiteY11" fmla="*/ 528557 h 5107400"/>
              <a:gd name="connsiteX12" fmla="*/ 15278669 w 15769988"/>
              <a:gd name="connsiteY12" fmla="*/ 446671 h 5107400"/>
              <a:gd name="connsiteX13" fmla="*/ 15769988 w 15769988"/>
              <a:gd name="connsiteY13" fmla="*/ 4575119 h 5107400"/>
              <a:gd name="connsiteX0" fmla="*/ 0 w 15769988"/>
              <a:gd name="connsiteY0" fmla="*/ 4807131 h 5004512"/>
              <a:gd name="connsiteX1" fmla="*/ 1549021 w 15769988"/>
              <a:gd name="connsiteY1" fmla="*/ 542205 h 5004512"/>
              <a:gd name="connsiteX2" fmla="*/ 2613546 w 15769988"/>
              <a:gd name="connsiteY2" fmla="*/ 4145214 h 5004512"/>
              <a:gd name="connsiteX3" fmla="*/ 4053384 w 15769988"/>
              <a:gd name="connsiteY3" fmla="*/ 5004512 h 5004512"/>
              <a:gd name="connsiteX4" fmla="*/ 5493224 w 15769988"/>
              <a:gd name="connsiteY4" fmla="*/ 4145214 h 5004512"/>
              <a:gd name="connsiteX5" fmla="*/ 6202908 w 15769988"/>
              <a:gd name="connsiteY5" fmla="*/ 1265537 h 5004512"/>
              <a:gd name="connsiteX6" fmla="*/ 7649569 w 15769988"/>
              <a:gd name="connsiteY6" fmla="*/ 402742 h 5004512"/>
              <a:gd name="connsiteX7" fmla="*/ 9082585 w 15769988"/>
              <a:gd name="connsiteY7" fmla="*/ 1258713 h 5004512"/>
              <a:gd name="connsiteX8" fmla="*/ 9805917 w 15769988"/>
              <a:gd name="connsiteY8" fmla="*/ 4131566 h 5004512"/>
              <a:gd name="connsiteX9" fmla="*/ 11257839 w 15769988"/>
              <a:gd name="connsiteY9" fmla="*/ 5002606 h 5004512"/>
              <a:gd name="connsiteX10" fmla="*/ 12685594 w 15769988"/>
              <a:gd name="connsiteY10" fmla="*/ 4145214 h 5004512"/>
              <a:gd name="connsiteX11" fmla="*/ 13750120 w 15769988"/>
              <a:gd name="connsiteY11" fmla="*/ 528557 h 5004512"/>
              <a:gd name="connsiteX12" fmla="*/ 15278669 w 15769988"/>
              <a:gd name="connsiteY12" fmla="*/ 446671 h 5004512"/>
              <a:gd name="connsiteX13" fmla="*/ 15769988 w 15769988"/>
              <a:gd name="connsiteY13" fmla="*/ 4575119 h 5004512"/>
              <a:gd name="connsiteX0" fmla="*/ 0 w 15769988"/>
              <a:gd name="connsiteY0" fmla="*/ 4807131 h 5004512"/>
              <a:gd name="connsiteX1" fmla="*/ 1549021 w 15769988"/>
              <a:gd name="connsiteY1" fmla="*/ 542205 h 5004512"/>
              <a:gd name="connsiteX2" fmla="*/ 2613546 w 15769988"/>
              <a:gd name="connsiteY2" fmla="*/ 4145214 h 5004512"/>
              <a:gd name="connsiteX3" fmla="*/ 4053384 w 15769988"/>
              <a:gd name="connsiteY3" fmla="*/ 5004512 h 5004512"/>
              <a:gd name="connsiteX4" fmla="*/ 5493224 w 15769988"/>
              <a:gd name="connsiteY4" fmla="*/ 4145214 h 5004512"/>
              <a:gd name="connsiteX5" fmla="*/ 6202908 w 15769988"/>
              <a:gd name="connsiteY5" fmla="*/ 1265537 h 5004512"/>
              <a:gd name="connsiteX6" fmla="*/ 7649569 w 15769988"/>
              <a:gd name="connsiteY6" fmla="*/ 402742 h 5004512"/>
              <a:gd name="connsiteX7" fmla="*/ 9082585 w 15769988"/>
              <a:gd name="connsiteY7" fmla="*/ 1258713 h 5004512"/>
              <a:gd name="connsiteX8" fmla="*/ 9805917 w 15769988"/>
              <a:gd name="connsiteY8" fmla="*/ 4131566 h 5004512"/>
              <a:gd name="connsiteX9" fmla="*/ 11257839 w 15769988"/>
              <a:gd name="connsiteY9" fmla="*/ 5002606 h 5004512"/>
              <a:gd name="connsiteX10" fmla="*/ 12685594 w 15769988"/>
              <a:gd name="connsiteY10" fmla="*/ 4145214 h 5004512"/>
              <a:gd name="connsiteX11" fmla="*/ 13750120 w 15769988"/>
              <a:gd name="connsiteY11" fmla="*/ 528557 h 5004512"/>
              <a:gd name="connsiteX12" fmla="*/ 15278669 w 15769988"/>
              <a:gd name="connsiteY12" fmla="*/ 446671 h 5004512"/>
              <a:gd name="connsiteX13" fmla="*/ 15769988 w 15769988"/>
              <a:gd name="connsiteY13" fmla="*/ 4575119 h 5004512"/>
              <a:gd name="connsiteX0" fmla="*/ 0 w 15769988"/>
              <a:gd name="connsiteY0" fmla="*/ 4425272 h 4670961"/>
              <a:gd name="connsiteX1" fmla="*/ 1549021 w 15769988"/>
              <a:gd name="connsiteY1" fmla="*/ 160346 h 4670961"/>
              <a:gd name="connsiteX2" fmla="*/ 2613546 w 15769988"/>
              <a:gd name="connsiteY2" fmla="*/ 3763355 h 4670961"/>
              <a:gd name="connsiteX3" fmla="*/ 4053384 w 15769988"/>
              <a:gd name="connsiteY3" fmla="*/ 4622653 h 4670961"/>
              <a:gd name="connsiteX4" fmla="*/ 5493224 w 15769988"/>
              <a:gd name="connsiteY4" fmla="*/ 3763355 h 4670961"/>
              <a:gd name="connsiteX5" fmla="*/ 6202908 w 15769988"/>
              <a:gd name="connsiteY5" fmla="*/ 883678 h 4670961"/>
              <a:gd name="connsiteX6" fmla="*/ 7649569 w 15769988"/>
              <a:gd name="connsiteY6" fmla="*/ 20883 h 4670961"/>
              <a:gd name="connsiteX7" fmla="*/ 9082585 w 15769988"/>
              <a:gd name="connsiteY7" fmla="*/ 876854 h 4670961"/>
              <a:gd name="connsiteX8" fmla="*/ 9805917 w 15769988"/>
              <a:gd name="connsiteY8" fmla="*/ 3749707 h 4670961"/>
              <a:gd name="connsiteX9" fmla="*/ 11257839 w 15769988"/>
              <a:gd name="connsiteY9" fmla="*/ 4620747 h 4670961"/>
              <a:gd name="connsiteX10" fmla="*/ 12685594 w 15769988"/>
              <a:gd name="connsiteY10" fmla="*/ 3763355 h 4670961"/>
              <a:gd name="connsiteX11" fmla="*/ 13750120 w 15769988"/>
              <a:gd name="connsiteY11" fmla="*/ 146698 h 4670961"/>
              <a:gd name="connsiteX12" fmla="*/ 15381027 w 15769988"/>
              <a:gd name="connsiteY12" fmla="*/ 4670930 h 4670961"/>
              <a:gd name="connsiteX13" fmla="*/ 15278669 w 15769988"/>
              <a:gd name="connsiteY13" fmla="*/ 64812 h 4670961"/>
              <a:gd name="connsiteX14" fmla="*/ 15769988 w 15769988"/>
              <a:gd name="connsiteY14" fmla="*/ 4193260 h 4670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769988" h="4670961">
                <a:moveTo>
                  <a:pt x="0" y="4425272"/>
                </a:moveTo>
                <a:cubicBezTo>
                  <a:pt x="556715" y="2347968"/>
                  <a:pt x="1113430" y="270665"/>
                  <a:pt x="1549021" y="160346"/>
                </a:cubicBezTo>
                <a:cubicBezTo>
                  <a:pt x="1984612" y="50026"/>
                  <a:pt x="2196152" y="3019637"/>
                  <a:pt x="2613546" y="3763355"/>
                </a:cubicBezTo>
                <a:cubicBezTo>
                  <a:pt x="3030940" y="4507073"/>
                  <a:pt x="3573438" y="4622653"/>
                  <a:pt x="4053384" y="4622653"/>
                </a:cubicBezTo>
                <a:cubicBezTo>
                  <a:pt x="4533330" y="4622653"/>
                  <a:pt x="5134970" y="4386517"/>
                  <a:pt x="5493224" y="3763355"/>
                </a:cubicBezTo>
                <a:cubicBezTo>
                  <a:pt x="5851478" y="3140193"/>
                  <a:pt x="5843517" y="1507423"/>
                  <a:pt x="6202908" y="883678"/>
                </a:cubicBezTo>
                <a:cubicBezTo>
                  <a:pt x="6562299" y="259933"/>
                  <a:pt x="7169623" y="22020"/>
                  <a:pt x="7649569" y="20883"/>
                </a:cubicBezTo>
                <a:cubicBezTo>
                  <a:pt x="8129515" y="19746"/>
                  <a:pt x="8723194" y="255384"/>
                  <a:pt x="9082585" y="876854"/>
                </a:cubicBezTo>
                <a:cubicBezTo>
                  <a:pt x="9441976" y="1498324"/>
                  <a:pt x="9443375" y="3125725"/>
                  <a:pt x="9805917" y="3749707"/>
                </a:cubicBezTo>
                <a:cubicBezTo>
                  <a:pt x="10168459" y="4373689"/>
                  <a:pt x="10777893" y="4637522"/>
                  <a:pt x="11257839" y="4620747"/>
                </a:cubicBezTo>
                <a:cubicBezTo>
                  <a:pt x="11737785" y="4603972"/>
                  <a:pt x="12270214" y="4509030"/>
                  <a:pt x="12685594" y="3763355"/>
                </a:cubicBezTo>
                <a:cubicBezTo>
                  <a:pt x="13100974" y="3017680"/>
                  <a:pt x="13300881" y="-4564"/>
                  <a:pt x="13750120" y="146698"/>
                </a:cubicBezTo>
                <a:cubicBezTo>
                  <a:pt x="14199359" y="297960"/>
                  <a:pt x="15126269" y="4684578"/>
                  <a:pt x="15381027" y="4670930"/>
                </a:cubicBezTo>
                <a:cubicBezTo>
                  <a:pt x="15635785" y="4657282"/>
                  <a:pt x="15192233" y="-641460"/>
                  <a:pt x="15278669" y="64812"/>
                </a:cubicBezTo>
                <a:cubicBezTo>
                  <a:pt x="15615314" y="739239"/>
                  <a:pt x="15692651" y="2466249"/>
                  <a:pt x="15769988" y="4193260"/>
                </a:cubicBezTo>
              </a:path>
            </a:pathLst>
          </a:custGeom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727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6715D-104B-F048-747C-64B73B06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47A95B0-3B5D-0BE7-6F04-147D2ADA3687}"/>
              </a:ext>
            </a:extLst>
          </p:cNvPr>
          <p:cNvSpPr/>
          <p:nvPr/>
        </p:nvSpPr>
        <p:spPr>
          <a:xfrm>
            <a:off x="1964027" y="2130370"/>
            <a:ext cx="8503805" cy="1048033"/>
          </a:xfrm>
          <a:prstGeom prst="roundRect">
            <a:avLst>
              <a:gd name="adj" fmla="val 107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26262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한줄</a:t>
            </a:r>
            <a:r>
              <a:rPr lang="ko-KR" altLang="en-US" dirty="0">
                <a:solidFill>
                  <a:srgbClr val="26262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달력을 활용해 팝업 및 축제 기간의 시각화 </a:t>
            </a:r>
            <a:r>
              <a:rPr lang="en-US" altLang="ko-KR" dirty="0">
                <a:solidFill>
                  <a:srgbClr val="26262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dirty="0">
                <a:solidFill>
                  <a:srgbClr val="26262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참여도 향상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32B85-FDE6-80E3-6167-0D47DA90C29F}"/>
              </a:ext>
            </a:extLst>
          </p:cNvPr>
          <p:cNvSpPr txBox="1"/>
          <p:nvPr/>
        </p:nvSpPr>
        <p:spPr>
          <a:xfrm>
            <a:off x="4943281" y="614412"/>
            <a:ext cx="2305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E2855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핵심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E2A86-6563-1597-3344-7C3ADC9FC9B8}"/>
              </a:ext>
            </a:extLst>
          </p:cNvPr>
          <p:cNvSpPr txBox="1"/>
          <p:nvPr/>
        </p:nvSpPr>
        <p:spPr>
          <a:xfrm>
            <a:off x="4242747" y="1371600"/>
            <a:ext cx="370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동남권 지역사회의 문화 문제 해결</a:t>
            </a:r>
            <a:endParaRPr lang="ko-KR" altLang="en-US" dirty="0">
              <a:solidFill>
                <a:srgbClr val="262627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33560CF-BFDB-30A4-3FB7-C6851A4C5355}"/>
              </a:ext>
            </a:extLst>
          </p:cNvPr>
          <p:cNvSpPr/>
          <p:nvPr/>
        </p:nvSpPr>
        <p:spPr>
          <a:xfrm>
            <a:off x="1964027" y="3324653"/>
            <a:ext cx="8503805" cy="1048033"/>
          </a:xfrm>
          <a:prstGeom prst="roundRect">
            <a:avLst>
              <a:gd name="adj" fmla="val 107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6262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다양한 웹사이트 정보를 모아서 제공 </a:t>
            </a:r>
            <a:r>
              <a:rPr lang="en-US" altLang="ko-KR" dirty="0">
                <a:solidFill>
                  <a:srgbClr val="26262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 err="1">
                <a:solidFill>
                  <a:srgbClr val="26262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정보성</a:t>
            </a:r>
            <a:r>
              <a:rPr lang="ko-KR" altLang="en-US" dirty="0">
                <a:solidFill>
                  <a:srgbClr val="26262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향상</a:t>
            </a:r>
            <a:endParaRPr lang="en-US" altLang="ko-KR" dirty="0">
              <a:solidFill>
                <a:srgbClr val="262627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16E83D-118C-B951-D369-C7EB048D6C91}"/>
              </a:ext>
            </a:extLst>
          </p:cNvPr>
          <p:cNvSpPr/>
          <p:nvPr/>
        </p:nvSpPr>
        <p:spPr>
          <a:xfrm>
            <a:off x="1964027" y="4518936"/>
            <a:ext cx="8503805" cy="1048033"/>
          </a:xfrm>
          <a:prstGeom prst="roundRect">
            <a:avLst>
              <a:gd name="adj" fmla="val 107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26262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openAI</a:t>
            </a:r>
            <a:r>
              <a:rPr lang="ko-KR" altLang="en-US" dirty="0">
                <a:solidFill>
                  <a:srgbClr val="26262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와 결합</a:t>
            </a:r>
            <a:r>
              <a:rPr lang="en-US" altLang="ko-KR" dirty="0">
                <a:solidFill>
                  <a:srgbClr val="26262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dirty="0">
                <a:solidFill>
                  <a:srgbClr val="26262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간략한 설명 생성으로 문화 정보에 접근성 증가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2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F11F3-EA42-A3A2-243F-947807069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F716F0B-129D-62AE-73BF-1A7F0246DB46}"/>
              </a:ext>
            </a:extLst>
          </p:cNvPr>
          <p:cNvSpPr/>
          <p:nvPr/>
        </p:nvSpPr>
        <p:spPr>
          <a:xfrm>
            <a:off x="4279637" y="1990134"/>
            <a:ext cx="3632726" cy="3756616"/>
          </a:xfrm>
          <a:prstGeom prst="roundRect">
            <a:avLst>
              <a:gd name="adj" fmla="val 32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BBD1FE5-ED9D-C85E-1535-8BA3F0AE5348}"/>
              </a:ext>
            </a:extLst>
          </p:cNvPr>
          <p:cNvSpPr/>
          <p:nvPr/>
        </p:nvSpPr>
        <p:spPr>
          <a:xfrm>
            <a:off x="8019787" y="1990134"/>
            <a:ext cx="3632726" cy="3756616"/>
          </a:xfrm>
          <a:prstGeom prst="roundRect">
            <a:avLst>
              <a:gd name="adj" fmla="val 32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95E0292-AD3A-6FC1-7C4F-F6AC2AB4F1F7}"/>
              </a:ext>
            </a:extLst>
          </p:cNvPr>
          <p:cNvSpPr/>
          <p:nvPr/>
        </p:nvSpPr>
        <p:spPr>
          <a:xfrm>
            <a:off x="539487" y="1990134"/>
            <a:ext cx="3632726" cy="3756616"/>
          </a:xfrm>
          <a:prstGeom prst="roundRect">
            <a:avLst>
              <a:gd name="adj" fmla="val 32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FFA98-2A41-317F-4CA8-B08D10F23DC3}"/>
              </a:ext>
            </a:extLst>
          </p:cNvPr>
          <p:cNvSpPr txBox="1"/>
          <p:nvPr/>
        </p:nvSpPr>
        <p:spPr>
          <a:xfrm>
            <a:off x="7971696" y="4879399"/>
            <a:ext cx="3728906" cy="70269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</a:t>
            </a:r>
            <a:r>
              <a:rPr lang="ko-KR" altLang="en-US" sz="1400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활용하여 검색되지 않는 단어를 입력해도</a:t>
            </a:r>
            <a:endParaRPr lang="en-US" altLang="ko-KR" sz="1400" dirty="0">
              <a:solidFill>
                <a:srgbClr val="26262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17171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단어와 </a:t>
            </a:r>
            <a:r>
              <a:rPr lang="ko-KR" altLang="en-US" sz="1400" dirty="0">
                <a:solidFill>
                  <a:srgbClr val="E285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관련된 축제</a:t>
            </a:r>
            <a:r>
              <a:rPr lang="ko-KR" altLang="en-US" sz="1400" dirty="0">
                <a:solidFill>
                  <a:srgbClr val="17171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</a:t>
            </a:r>
            <a:r>
              <a:rPr lang="ko-KR" altLang="en-US" sz="1400" dirty="0">
                <a:solidFill>
                  <a:srgbClr val="E285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필터링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D7725B-B176-6EDB-53F3-F15ED4F24834}"/>
              </a:ext>
            </a:extLst>
          </p:cNvPr>
          <p:cNvSpPr txBox="1"/>
          <p:nvPr/>
        </p:nvSpPr>
        <p:spPr>
          <a:xfrm>
            <a:off x="4664358" y="4879400"/>
            <a:ext cx="2863284" cy="70269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부족한 설명을 </a:t>
            </a:r>
            <a:r>
              <a:rPr lang="en-US" altLang="ko-KR" sz="1400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</a:t>
            </a:r>
            <a:r>
              <a:rPr lang="ko-KR" altLang="en-US" sz="1400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웹에 퍼져 있는</a:t>
            </a:r>
            <a:endParaRPr lang="en-US" altLang="ko-KR" sz="1400" dirty="0">
              <a:solidFill>
                <a:srgbClr val="26262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E285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핵심 정보</a:t>
            </a:r>
            <a:r>
              <a:rPr lang="ko-KR" altLang="en-US" sz="1400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</a:t>
            </a:r>
            <a:r>
              <a:rPr lang="ko-KR" altLang="en-US" sz="1400" dirty="0">
                <a:solidFill>
                  <a:srgbClr val="E285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DBE055-1008-8F89-AA86-63C29FC74D45}"/>
              </a:ext>
            </a:extLst>
          </p:cNvPr>
          <p:cNvSpPr txBox="1"/>
          <p:nvPr/>
        </p:nvSpPr>
        <p:spPr>
          <a:xfrm>
            <a:off x="678342" y="4879399"/>
            <a:ext cx="3355022" cy="70269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Location</a:t>
            </a:r>
            <a:r>
              <a:rPr lang="ko-KR" altLang="en-US" sz="1400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값을 </a:t>
            </a:r>
            <a:r>
              <a:rPr lang="en-US" altLang="ko-KR" sz="1400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</a:t>
            </a:r>
            <a:r>
              <a:rPr lang="ko-KR" altLang="en-US" sz="1400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스펙에 맞추기 위해</a:t>
            </a:r>
            <a:endParaRPr lang="en-US" altLang="ko-KR" sz="1400" dirty="0">
              <a:solidFill>
                <a:srgbClr val="26262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E285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정제 </a:t>
            </a:r>
            <a:r>
              <a:rPr lang="ko-KR" altLang="en-US" sz="1400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</a:t>
            </a:r>
            <a:r>
              <a:rPr lang="ko-KR" altLang="en-US" sz="1400" dirty="0">
                <a:solidFill>
                  <a:srgbClr val="E2855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표준화</a:t>
            </a:r>
            <a:r>
              <a:rPr lang="ko-KR" altLang="en-US" sz="1400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진행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E75AFE3-E3DC-7945-FA23-1095CBF455C5}"/>
              </a:ext>
            </a:extLst>
          </p:cNvPr>
          <p:cNvGrpSpPr/>
          <p:nvPr/>
        </p:nvGrpSpPr>
        <p:grpSpPr>
          <a:xfrm>
            <a:off x="1510511" y="2503679"/>
            <a:ext cx="1928400" cy="2075459"/>
            <a:chOff x="1510511" y="2503679"/>
            <a:chExt cx="1928400" cy="2075459"/>
          </a:xfrm>
        </p:grpSpPr>
        <p:pic>
          <p:nvPicPr>
            <p:cNvPr id="24" name="그래픽 23" descr="쓰레기 단색으로 채워진">
              <a:extLst>
                <a:ext uri="{FF2B5EF4-FFF2-40B4-BE49-F238E27FC236}">
                  <a16:creationId xmlns:a16="http://schemas.microsoft.com/office/drawing/2014/main" id="{192BB220-A3D9-DFB9-2B47-B68F74768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31972"/>
            <a:stretch/>
          </p:blipFill>
          <p:spPr>
            <a:xfrm>
              <a:off x="1510511" y="3428999"/>
              <a:ext cx="1690678" cy="1150139"/>
            </a:xfrm>
            <a:prstGeom prst="rect">
              <a:avLst/>
            </a:prstGeom>
          </p:spPr>
        </p:pic>
        <p:pic>
          <p:nvPicPr>
            <p:cNvPr id="26" name="그래픽 25" descr="바나나 껍질 단색으로 채워진">
              <a:extLst>
                <a:ext uri="{FF2B5EF4-FFF2-40B4-BE49-F238E27FC236}">
                  <a16:creationId xmlns:a16="http://schemas.microsoft.com/office/drawing/2014/main" id="{9713E6A7-1F71-3B5B-C019-7C1B824EE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721729">
              <a:off x="2131118" y="2935477"/>
              <a:ext cx="442100" cy="442100"/>
            </a:xfrm>
            <a:prstGeom prst="rect">
              <a:avLst/>
            </a:prstGeom>
          </p:spPr>
        </p:pic>
        <p:pic>
          <p:nvPicPr>
            <p:cNvPr id="27" name="그래픽 26" descr="쓰레기 단색으로 채워진">
              <a:extLst>
                <a:ext uri="{FF2B5EF4-FFF2-40B4-BE49-F238E27FC236}">
                  <a16:creationId xmlns:a16="http://schemas.microsoft.com/office/drawing/2014/main" id="{8620FA61-2079-1157-E6D2-ED98EDB9E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67135"/>
            <a:stretch/>
          </p:blipFill>
          <p:spPr>
            <a:xfrm rot="1869171">
              <a:off x="1748233" y="2503679"/>
              <a:ext cx="1690678" cy="555639"/>
            </a:xfrm>
            <a:prstGeom prst="rect">
              <a:avLst/>
            </a:prstGeom>
          </p:spPr>
        </p:pic>
        <p:pic>
          <p:nvPicPr>
            <p:cNvPr id="29" name="그래픽 28" descr="죽은 생선뼈 단색으로 채워진">
              <a:extLst>
                <a:ext uri="{FF2B5EF4-FFF2-40B4-BE49-F238E27FC236}">
                  <a16:creationId xmlns:a16="http://schemas.microsoft.com/office/drawing/2014/main" id="{95ABECD6-4A30-BEC7-467C-9EFCFAB32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3586466">
              <a:off x="1612294" y="2816125"/>
              <a:ext cx="615491" cy="615491"/>
            </a:xfrm>
            <a:prstGeom prst="rect">
              <a:avLst/>
            </a:prstGeom>
          </p:spPr>
        </p:pic>
      </p:grpSp>
      <p:pic>
        <p:nvPicPr>
          <p:cNvPr id="32" name="그래픽 31" descr="거미줄 단색으로 채워진">
            <a:extLst>
              <a:ext uri="{FF2B5EF4-FFF2-40B4-BE49-F238E27FC236}">
                <a16:creationId xmlns:a16="http://schemas.microsoft.com/office/drawing/2014/main" id="{23DD2E4D-1FEF-CF86-4FC4-C1F50F9273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80000" y="2547138"/>
            <a:ext cx="2032000" cy="2032000"/>
          </a:xfrm>
          <a:prstGeom prst="rect">
            <a:avLst/>
          </a:prstGeom>
        </p:spPr>
      </p:pic>
      <p:pic>
        <p:nvPicPr>
          <p:cNvPr id="44" name="그래픽 43" descr="돋보기 단색으로 채워진">
            <a:extLst>
              <a:ext uri="{FF2B5EF4-FFF2-40B4-BE49-F238E27FC236}">
                <a16:creationId xmlns:a16="http://schemas.microsoft.com/office/drawing/2014/main" id="{F82D82D9-AA79-76FB-3BE4-A4DF133E5B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90807" y="2710437"/>
            <a:ext cx="1690682" cy="169068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1E798CE-E39A-5878-33DA-1241E9A00DA9}"/>
              </a:ext>
            </a:extLst>
          </p:cNvPr>
          <p:cNvSpPr txBox="1"/>
          <p:nvPr/>
        </p:nvSpPr>
        <p:spPr>
          <a:xfrm>
            <a:off x="4943280" y="614412"/>
            <a:ext cx="2305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E2855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기능 설명</a:t>
            </a:r>
          </a:p>
        </p:txBody>
      </p:sp>
    </p:spTree>
    <p:extLst>
      <p:ext uri="{BB962C8B-B14F-4D97-AF65-F5344CB8AC3E}">
        <p14:creationId xmlns:p14="http://schemas.microsoft.com/office/powerpoint/2010/main" val="80251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C88F0-F2B5-1749-AF69-03A59A615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E0B7618-3CB3-1713-DF51-18F8EBC0C750}"/>
              </a:ext>
            </a:extLst>
          </p:cNvPr>
          <p:cNvSpPr/>
          <p:nvPr/>
        </p:nvSpPr>
        <p:spPr>
          <a:xfrm>
            <a:off x="7706579" y="1191632"/>
            <a:ext cx="3367819" cy="1390650"/>
          </a:xfrm>
          <a:prstGeom prst="roundRect">
            <a:avLst>
              <a:gd name="adj" fmla="val 10696"/>
            </a:avLst>
          </a:prstGeom>
          <a:solidFill>
            <a:srgbClr val="DC6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1F5621-6AAB-AF8B-F09C-3172A6E61A92}"/>
              </a:ext>
            </a:extLst>
          </p:cNvPr>
          <p:cNvSpPr txBox="1"/>
          <p:nvPr/>
        </p:nvSpPr>
        <p:spPr>
          <a:xfrm>
            <a:off x="9068925" y="1183798"/>
            <a:ext cx="6431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Search</a:t>
            </a:r>
            <a:endParaRPr lang="ko-KR" altLang="en-US" sz="105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3A5948-90DA-165A-6390-4D2E062DC6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100"/>
          <a:stretch/>
        </p:blipFill>
        <p:spPr>
          <a:xfrm>
            <a:off x="7706580" y="1417360"/>
            <a:ext cx="3367819" cy="2139933"/>
          </a:xfrm>
          <a:custGeom>
            <a:avLst/>
            <a:gdLst>
              <a:gd name="connsiteX0" fmla="*/ 378922 w 8075101"/>
              <a:gd name="connsiteY0" fmla="*/ 0 h 5130968"/>
              <a:gd name="connsiteX1" fmla="*/ 7696179 w 8075101"/>
              <a:gd name="connsiteY1" fmla="*/ 0 h 5130968"/>
              <a:gd name="connsiteX2" fmla="*/ 8075101 w 8075101"/>
              <a:gd name="connsiteY2" fmla="*/ 378922 h 5130968"/>
              <a:gd name="connsiteX3" fmla="*/ 8075101 w 8075101"/>
              <a:gd name="connsiteY3" fmla="*/ 4752046 h 5130968"/>
              <a:gd name="connsiteX4" fmla="*/ 7696179 w 8075101"/>
              <a:gd name="connsiteY4" fmla="*/ 5130968 h 5130968"/>
              <a:gd name="connsiteX5" fmla="*/ 378922 w 8075101"/>
              <a:gd name="connsiteY5" fmla="*/ 5130968 h 5130968"/>
              <a:gd name="connsiteX6" fmla="*/ 0 w 8075101"/>
              <a:gd name="connsiteY6" fmla="*/ 4752046 h 5130968"/>
              <a:gd name="connsiteX7" fmla="*/ 0 w 8075101"/>
              <a:gd name="connsiteY7" fmla="*/ 378922 h 5130968"/>
              <a:gd name="connsiteX8" fmla="*/ 378922 w 8075101"/>
              <a:gd name="connsiteY8" fmla="*/ 0 h 51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5101" h="5130968">
                <a:moveTo>
                  <a:pt x="378922" y="0"/>
                </a:moveTo>
                <a:lnTo>
                  <a:pt x="7696179" y="0"/>
                </a:lnTo>
                <a:cubicBezTo>
                  <a:pt x="7905452" y="0"/>
                  <a:pt x="8075101" y="169649"/>
                  <a:pt x="8075101" y="378922"/>
                </a:cubicBezTo>
                <a:lnTo>
                  <a:pt x="8075101" y="4752046"/>
                </a:lnTo>
                <a:cubicBezTo>
                  <a:pt x="8075101" y="4961319"/>
                  <a:pt x="7905452" y="5130968"/>
                  <a:pt x="7696179" y="5130968"/>
                </a:cubicBezTo>
                <a:lnTo>
                  <a:pt x="378922" y="5130968"/>
                </a:lnTo>
                <a:cubicBezTo>
                  <a:pt x="169649" y="5130968"/>
                  <a:pt x="0" y="4961319"/>
                  <a:pt x="0" y="4752046"/>
                </a:cubicBezTo>
                <a:lnTo>
                  <a:pt x="0" y="378922"/>
                </a:lnTo>
                <a:cubicBezTo>
                  <a:pt x="0" y="169649"/>
                  <a:pt x="169649" y="0"/>
                  <a:pt x="378922" y="0"/>
                </a:cubicBezTo>
                <a:close/>
              </a:path>
            </a:pathLst>
          </a:cu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0EBE8AA-1FBD-8BBC-655B-48AC5ED467AF}"/>
              </a:ext>
            </a:extLst>
          </p:cNvPr>
          <p:cNvSpPr/>
          <p:nvPr/>
        </p:nvSpPr>
        <p:spPr>
          <a:xfrm>
            <a:off x="1117601" y="1191632"/>
            <a:ext cx="3367819" cy="1390650"/>
          </a:xfrm>
          <a:prstGeom prst="roundRect">
            <a:avLst>
              <a:gd name="adj" fmla="val 10696"/>
            </a:avLst>
          </a:prstGeom>
          <a:solidFill>
            <a:srgbClr val="DC6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FC27264-D157-2CE0-5F31-CCAE97521A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42" r="7065"/>
          <a:stretch/>
        </p:blipFill>
        <p:spPr>
          <a:xfrm>
            <a:off x="1117602" y="1417361"/>
            <a:ext cx="3367819" cy="2139932"/>
          </a:xfrm>
          <a:custGeom>
            <a:avLst/>
            <a:gdLst>
              <a:gd name="connsiteX0" fmla="*/ 378922 w 8075101"/>
              <a:gd name="connsiteY0" fmla="*/ 0 h 5130968"/>
              <a:gd name="connsiteX1" fmla="*/ 7696179 w 8075101"/>
              <a:gd name="connsiteY1" fmla="*/ 0 h 5130968"/>
              <a:gd name="connsiteX2" fmla="*/ 8075101 w 8075101"/>
              <a:gd name="connsiteY2" fmla="*/ 378922 h 5130968"/>
              <a:gd name="connsiteX3" fmla="*/ 8075101 w 8075101"/>
              <a:gd name="connsiteY3" fmla="*/ 4752046 h 5130968"/>
              <a:gd name="connsiteX4" fmla="*/ 7696179 w 8075101"/>
              <a:gd name="connsiteY4" fmla="*/ 5130968 h 5130968"/>
              <a:gd name="connsiteX5" fmla="*/ 378922 w 8075101"/>
              <a:gd name="connsiteY5" fmla="*/ 5130968 h 5130968"/>
              <a:gd name="connsiteX6" fmla="*/ 0 w 8075101"/>
              <a:gd name="connsiteY6" fmla="*/ 4752046 h 5130968"/>
              <a:gd name="connsiteX7" fmla="*/ 0 w 8075101"/>
              <a:gd name="connsiteY7" fmla="*/ 378922 h 5130968"/>
              <a:gd name="connsiteX8" fmla="*/ 378922 w 8075101"/>
              <a:gd name="connsiteY8" fmla="*/ 0 h 51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5101" h="5130968">
                <a:moveTo>
                  <a:pt x="378922" y="0"/>
                </a:moveTo>
                <a:lnTo>
                  <a:pt x="7696179" y="0"/>
                </a:lnTo>
                <a:cubicBezTo>
                  <a:pt x="7905452" y="0"/>
                  <a:pt x="8075101" y="169649"/>
                  <a:pt x="8075101" y="378922"/>
                </a:cubicBezTo>
                <a:lnTo>
                  <a:pt x="8075101" y="4752046"/>
                </a:lnTo>
                <a:cubicBezTo>
                  <a:pt x="8075101" y="4961319"/>
                  <a:pt x="7905452" y="5130968"/>
                  <a:pt x="7696179" y="5130968"/>
                </a:cubicBezTo>
                <a:lnTo>
                  <a:pt x="378922" y="5130968"/>
                </a:lnTo>
                <a:cubicBezTo>
                  <a:pt x="169649" y="5130968"/>
                  <a:pt x="0" y="4961319"/>
                  <a:pt x="0" y="4752046"/>
                </a:cubicBezTo>
                <a:lnTo>
                  <a:pt x="0" y="378922"/>
                </a:lnTo>
                <a:cubicBezTo>
                  <a:pt x="0" y="169649"/>
                  <a:pt x="169649" y="0"/>
                  <a:pt x="378922" y="0"/>
                </a:cubicBezTo>
                <a:close/>
              </a:path>
            </a:pathLst>
          </a:cu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5661B1-7EA9-D889-A414-2B13E0793EDE}"/>
              </a:ext>
            </a:extLst>
          </p:cNvPr>
          <p:cNvSpPr txBox="1"/>
          <p:nvPr/>
        </p:nvSpPr>
        <p:spPr>
          <a:xfrm>
            <a:off x="2402201" y="1183798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Calendar</a:t>
            </a:r>
            <a:endParaRPr lang="ko-KR" altLang="en-US" sz="105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8F58822-2B4E-2687-46CA-640A1951A621}"/>
              </a:ext>
            </a:extLst>
          </p:cNvPr>
          <p:cNvSpPr/>
          <p:nvPr/>
        </p:nvSpPr>
        <p:spPr>
          <a:xfrm>
            <a:off x="3649704" y="1691815"/>
            <a:ext cx="4892592" cy="1374055"/>
          </a:xfrm>
          <a:prstGeom prst="roundRect">
            <a:avLst>
              <a:gd name="adj" fmla="val 13931"/>
            </a:avLst>
          </a:prstGeom>
          <a:solidFill>
            <a:srgbClr val="DC6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8BAC7D-5DA2-E8DE-85DF-E42EC5E8B82E}"/>
              </a:ext>
            </a:extLst>
          </p:cNvPr>
          <p:cNvSpPr txBox="1"/>
          <p:nvPr/>
        </p:nvSpPr>
        <p:spPr>
          <a:xfrm>
            <a:off x="5027811" y="1694753"/>
            <a:ext cx="1989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Home</a:t>
            </a:r>
            <a:endParaRPr lang="ko-KR" altLang="en-US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181C9A-0A9A-4D32-849F-00E48257B1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0"/>
          <a:stretch>
            <a:fillRect/>
          </a:stretch>
        </p:blipFill>
        <p:spPr>
          <a:xfrm>
            <a:off x="3649704" y="2057400"/>
            <a:ext cx="4892592" cy="3108784"/>
          </a:xfrm>
          <a:custGeom>
            <a:avLst/>
            <a:gdLst>
              <a:gd name="connsiteX0" fmla="*/ 169373 w 8075101"/>
              <a:gd name="connsiteY0" fmla="*/ 0 h 5130968"/>
              <a:gd name="connsiteX1" fmla="*/ 7905728 w 8075101"/>
              <a:gd name="connsiteY1" fmla="*/ 0 h 5130968"/>
              <a:gd name="connsiteX2" fmla="*/ 8075101 w 8075101"/>
              <a:gd name="connsiteY2" fmla="*/ 169373 h 5130968"/>
              <a:gd name="connsiteX3" fmla="*/ 8075101 w 8075101"/>
              <a:gd name="connsiteY3" fmla="*/ 4961595 h 5130968"/>
              <a:gd name="connsiteX4" fmla="*/ 7905728 w 8075101"/>
              <a:gd name="connsiteY4" fmla="*/ 5130968 h 5130968"/>
              <a:gd name="connsiteX5" fmla="*/ 169373 w 8075101"/>
              <a:gd name="connsiteY5" fmla="*/ 5130968 h 5130968"/>
              <a:gd name="connsiteX6" fmla="*/ 0 w 8075101"/>
              <a:gd name="connsiteY6" fmla="*/ 4961595 h 5130968"/>
              <a:gd name="connsiteX7" fmla="*/ 0 w 8075101"/>
              <a:gd name="connsiteY7" fmla="*/ 169373 h 5130968"/>
              <a:gd name="connsiteX8" fmla="*/ 169373 w 8075101"/>
              <a:gd name="connsiteY8" fmla="*/ 0 h 51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5101" h="5130968">
                <a:moveTo>
                  <a:pt x="169373" y="0"/>
                </a:moveTo>
                <a:lnTo>
                  <a:pt x="7905728" y="0"/>
                </a:lnTo>
                <a:cubicBezTo>
                  <a:pt x="7999270" y="0"/>
                  <a:pt x="8075101" y="75831"/>
                  <a:pt x="8075101" y="169373"/>
                </a:cubicBezTo>
                <a:lnTo>
                  <a:pt x="8075101" y="4961595"/>
                </a:lnTo>
                <a:cubicBezTo>
                  <a:pt x="8075101" y="5055137"/>
                  <a:pt x="7999270" y="5130968"/>
                  <a:pt x="7905728" y="5130968"/>
                </a:cubicBezTo>
                <a:lnTo>
                  <a:pt x="169373" y="5130968"/>
                </a:lnTo>
                <a:cubicBezTo>
                  <a:pt x="75831" y="5130968"/>
                  <a:pt x="0" y="5055137"/>
                  <a:pt x="0" y="4961595"/>
                </a:cubicBezTo>
                <a:lnTo>
                  <a:pt x="0" y="169373"/>
                </a:lnTo>
                <a:cubicBezTo>
                  <a:pt x="0" y="75831"/>
                  <a:pt x="75831" y="0"/>
                  <a:pt x="169373" y="0"/>
                </a:cubicBezTo>
                <a:close/>
              </a:path>
            </a:pathLst>
          </a:cu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8354774-2596-3F9C-B6DF-5602DE723AD5}"/>
              </a:ext>
            </a:extLst>
          </p:cNvPr>
          <p:cNvSpPr/>
          <p:nvPr/>
        </p:nvSpPr>
        <p:spPr>
          <a:xfrm>
            <a:off x="7524419" y="3541270"/>
            <a:ext cx="4232524" cy="1374055"/>
          </a:xfrm>
          <a:prstGeom prst="roundRect">
            <a:avLst>
              <a:gd name="adj" fmla="val 14671"/>
            </a:avLst>
          </a:prstGeom>
          <a:solidFill>
            <a:srgbClr val="DC6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DF2995-051B-6101-1989-6C37110D96F1}"/>
              </a:ext>
            </a:extLst>
          </p:cNvPr>
          <p:cNvSpPr txBox="1"/>
          <p:nvPr/>
        </p:nvSpPr>
        <p:spPr>
          <a:xfrm>
            <a:off x="8645825" y="3544208"/>
            <a:ext cx="1989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List</a:t>
            </a:r>
            <a:endParaRPr lang="ko-KR" alt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16BE9E-6E40-0CA8-D436-FDE230D93408}"/>
              </a:ext>
            </a:extLst>
          </p:cNvPr>
          <p:cNvSpPr txBox="1"/>
          <p:nvPr/>
        </p:nvSpPr>
        <p:spPr>
          <a:xfrm>
            <a:off x="4943281" y="614412"/>
            <a:ext cx="2305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E2855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화면 캡쳐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438758B-9F6A-7660-4EE9-A6CF26A44BB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848" r="220" b="3975"/>
          <a:stretch/>
        </p:blipFill>
        <p:spPr>
          <a:xfrm>
            <a:off x="7524419" y="3831747"/>
            <a:ext cx="4232524" cy="2678857"/>
          </a:xfrm>
          <a:custGeom>
            <a:avLst/>
            <a:gdLst>
              <a:gd name="connsiteX0" fmla="*/ 262737 w 8075101"/>
              <a:gd name="connsiteY0" fmla="*/ 0 h 5110909"/>
              <a:gd name="connsiteX1" fmla="*/ 7812364 w 8075101"/>
              <a:gd name="connsiteY1" fmla="*/ 0 h 5110909"/>
              <a:gd name="connsiteX2" fmla="*/ 7843673 w 8075101"/>
              <a:gd name="connsiteY2" fmla="*/ 9719 h 5110909"/>
              <a:gd name="connsiteX3" fmla="*/ 8075101 w 8075101"/>
              <a:gd name="connsiteY3" fmla="*/ 358863 h 5110909"/>
              <a:gd name="connsiteX4" fmla="*/ 8075101 w 8075101"/>
              <a:gd name="connsiteY4" fmla="*/ 4731987 h 5110909"/>
              <a:gd name="connsiteX5" fmla="*/ 7696179 w 8075101"/>
              <a:gd name="connsiteY5" fmla="*/ 5110909 h 5110909"/>
              <a:gd name="connsiteX6" fmla="*/ 378922 w 8075101"/>
              <a:gd name="connsiteY6" fmla="*/ 5110909 h 5110909"/>
              <a:gd name="connsiteX7" fmla="*/ 0 w 8075101"/>
              <a:gd name="connsiteY7" fmla="*/ 4731987 h 5110909"/>
              <a:gd name="connsiteX8" fmla="*/ 0 w 8075101"/>
              <a:gd name="connsiteY8" fmla="*/ 358863 h 5110909"/>
              <a:gd name="connsiteX9" fmla="*/ 231429 w 8075101"/>
              <a:gd name="connsiteY9" fmla="*/ 9719 h 51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5101" h="5110909">
                <a:moveTo>
                  <a:pt x="262737" y="0"/>
                </a:moveTo>
                <a:lnTo>
                  <a:pt x="7812364" y="0"/>
                </a:lnTo>
                <a:lnTo>
                  <a:pt x="7843673" y="9719"/>
                </a:lnTo>
                <a:cubicBezTo>
                  <a:pt x="7979673" y="67242"/>
                  <a:pt x="8075101" y="201908"/>
                  <a:pt x="8075101" y="358863"/>
                </a:cubicBezTo>
                <a:lnTo>
                  <a:pt x="8075101" y="4731987"/>
                </a:lnTo>
                <a:cubicBezTo>
                  <a:pt x="8075101" y="4941260"/>
                  <a:pt x="7905452" y="5110909"/>
                  <a:pt x="7696179" y="5110909"/>
                </a:cubicBezTo>
                <a:lnTo>
                  <a:pt x="378922" y="5110909"/>
                </a:lnTo>
                <a:cubicBezTo>
                  <a:pt x="169649" y="5110909"/>
                  <a:pt x="0" y="4941260"/>
                  <a:pt x="0" y="4731987"/>
                </a:cubicBezTo>
                <a:lnTo>
                  <a:pt x="0" y="358863"/>
                </a:lnTo>
                <a:cubicBezTo>
                  <a:pt x="0" y="201908"/>
                  <a:pt x="95428" y="67242"/>
                  <a:pt x="231429" y="9719"/>
                </a:cubicBezTo>
                <a:close/>
              </a:path>
            </a:pathLst>
          </a:cu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9A49033-B0E5-E870-1A27-439A733BB34C}"/>
              </a:ext>
            </a:extLst>
          </p:cNvPr>
          <p:cNvSpPr/>
          <p:nvPr/>
        </p:nvSpPr>
        <p:spPr>
          <a:xfrm>
            <a:off x="433013" y="3541270"/>
            <a:ext cx="4206679" cy="1374055"/>
          </a:xfrm>
          <a:prstGeom prst="roundRect">
            <a:avLst>
              <a:gd name="adj" fmla="val 15595"/>
            </a:avLst>
          </a:prstGeom>
          <a:solidFill>
            <a:srgbClr val="DC6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4BFF4B-6E1C-1F10-F794-05F215F595D1}"/>
              </a:ext>
            </a:extLst>
          </p:cNvPr>
          <p:cNvSpPr txBox="1"/>
          <p:nvPr/>
        </p:nvSpPr>
        <p:spPr>
          <a:xfrm>
            <a:off x="1541496" y="3544208"/>
            <a:ext cx="1989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Detail</a:t>
            </a:r>
            <a:endParaRPr lang="ko-KR" alt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369586-415B-9982-2E4F-14F4E45158F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7472"/>
          <a:stretch/>
        </p:blipFill>
        <p:spPr>
          <a:xfrm>
            <a:off x="435057" y="3831748"/>
            <a:ext cx="4206679" cy="2678857"/>
          </a:xfrm>
          <a:custGeom>
            <a:avLst/>
            <a:gdLst>
              <a:gd name="connsiteX0" fmla="*/ 361112 w 8057291"/>
              <a:gd name="connsiteY0" fmla="*/ 0 h 5130968"/>
              <a:gd name="connsiteX1" fmla="*/ 7678369 w 8057291"/>
              <a:gd name="connsiteY1" fmla="*/ 0 h 5130968"/>
              <a:gd name="connsiteX2" fmla="*/ 8057291 w 8057291"/>
              <a:gd name="connsiteY2" fmla="*/ 378922 h 5130968"/>
              <a:gd name="connsiteX3" fmla="*/ 8057291 w 8057291"/>
              <a:gd name="connsiteY3" fmla="*/ 4752046 h 5130968"/>
              <a:gd name="connsiteX4" fmla="*/ 7678369 w 8057291"/>
              <a:gd name="connsiteY4" fmla="*/ 5130968 h 5130968"/>
              <a:gd name="connsiteX5" fmla="*/ 361112 w 8057291"/>
              <a:gd name="connsiteY5" fmla="*/ 5130968 h 5130968"/>
              <a:gd name="connsiteX6" fmla="*/ 11968 w 8057291"/>
              <a:gd name="connsiteY6" fmla="*/ 4899540 h 5130968"/>
              <a:gd name="connsiteX7" fmla="*/ 0 w 8057291"/>
              <a:gd name="connsiteY7" fmla="*/ 4860986 h 5130968"/>
              <a:gd name="connsiteX8" fmla="*/ 0 w 8057291"/>
              <a:gd name="connsiteY8" fmla="*/ 269982 h 5130968"/>
              <a:gd name="connsiteX9" fmla="*/ 11968 w 8057291"/>
              <a:gd name="connsiteY9" fmla="*/ 231429 h 5130968"/>
              <a:gd name="connsiteX10" fmla="*/ 361112 w 8057291"/>
              <a:gd name="connsiteY10" fmla="*/ 0 h 51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57291" h="5130968">
                <a:moveTo>
                  <a:pt x="361112" y="0"/>
                </a:moveTo>
                <a:lnTo>
                  <a:pt x="7678369" y="0"/>
                </a:lnTo>
                <a:cubicBezTo>
                  <a:pt x="7887642" y="0"/>
                  <a:pt x="8057291" y="169649"/>
                  <a:pt x="8057291" y="378922"/>
                </a:cubicBezTo>
                <a:lnTo>
                  <a:pt x="8057291" y="4752046"/>
                </a:lnTo>
                <a:cubicBezTo>
                  <a:pt x="8057291" y="4961319"/>
                  <a:pt x="7887642" y="5130968"/>
                  <a:pt x="7678369" y="5130968"/>
                </a:cubicBezTo>
                <a:lnTo>
                  <a:pt x="361112" y="5130968"/>
                </a:lnTo>
                <a:cubicBezTo>
                  <a:pt x="204157" y="5130968"/>
                  <a:pt x="69491" y="5035541"/>
                  <a:pt x="11968" y="4899540"/>
                </a:cubicBezTo>
                <a:lnTo>
                  <a:pt x="0" y="4860986"/>
                </a:lnTo>
                <a:lnTo>
                  <a:pt x="0" y="269982"/>
                </a:lnTo>
                <a:lnTo>
                  <a:pt x="11968" y="231429"/>
                </a:lnTo>
                <a:cubicBezTo>
                  <a:pt x="69491" y="95428"/>
                  <a:pt x="204157" y="0"/>
                  <a:pt x="361112" y="0"/>
                </a:cubicBezTo>
                <a:close/>
              </a:path>
            </a:pathLst>
          </a:custGeom>
        </p:spPr>
      </p:pic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06D86E6-8976-F378-3CE8-1E7A5E72630E}"/>
              </a:ext>
            </a:extLst>
          </p:cNvPr>
          <p:cNvCxnSpPr>
            <a:cxnSpLocks/>
            <a:endCxn id="12" idx="7"/>
          </p:cNvCxnSpPr>
          <p:nvPr/>
        </p:nvCxnSpPr>
        <p:spPr>
          <a:xfrm flipV="1">
            <a:off x="6854825" y="1575394"/>
            <a:ext cx="851755" cy="609006"/>
          </a:xfrm>
          <a:prstGeom prst="bentConnector5">
            <a:avLst>
              <a:gd name="adj1" fmla="val 50000"/>
              <a:gd name="adj2" fmla="val 99361"/>
              <a:gd name="adj3" fmla="val 82108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2EF3F358-8819-6C94-5557-5892A0416042}"/>
              </a:ext>
            </a:extLst>
          </p:cNvPr>
          <p:cNvCxnSpPr>
            <a:cxnSpLocks/>
            <a:endCxn id="29" idx="0"/>
          </p:cNvCxnSpPr>
          <p:nvPr/>
        </p:nvCxnSpPr>
        <p:spPr>
          <a:xfrm rot="16200000" flipV="1">
            <a:off x="2345313" y="1639996"/>
            <a:ext cx="2937715" cy="2025320"/>
          </a:xfrm>
          <a:prstGeom prst="bentConnector3">
            <a:avLst>
              <a:gd name="adj1" fmla="val 11734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82D7DA7-2CAD-B749-3D19-5CCE7902CD1D}"/>
              </a:ext>
            </a:extLst>
          </p:cNvPr>
          <p:cNvCxnSpPr>
            <a:cxnSpLocks/>
            <a:endCxn id="23" idx="7"/>
          </p:cNvCxnSpPr>
          <p:nvPr/>
        </p:nvCxnSpPr>
        <p:spPr>
          <a:xfrm>
            <a:off x="6180656" y="5163243"/>
            <a:ext cx="1343763" cy="1148751"/>
          </a:xfrm>
          <a:prstGeom prst="bentConnector5">
            <a:avLst>
              <a:gd name="adj1" fmla="val 2272"/>
              <a:gd name="adj2" fmla="val 100153"/>
              <a:gd name="adj3" fmla="val 6692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C43EF6A-0A25-289E-452C-0E0E60C0826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95628" y="3498987"/>
            <a:ext cx="796923" cy="332759"/>
          </a:xfrm>
          <a:prstGeom prst="bentConnector3">
            <a:avLst>
              <a:gd name="adj1" fmla="val 100598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211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1AA6E-4F2A-35EF-E2D9-3D89F48A2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3D60A7C-C270-863C-0F4E-FFDA3503638A}"/>
              </a:ext>
            </a:extLst>
          </p:cNvPr>
          <p:cNvSpPr/>
          <p:nvPr/>
        </p:nvSpPr>
        <p:spPr>
          <a:xfrm>
            <a:off x="4267200" y="2497666"/>
            <a:ext cx="3657600" cy="643467"/>
          </a:xfrm>
          <a:prstGeom prst="roundRect">
            <a:avLst/>
          </a:prstGeom>
          <a:solidFill>
            <a:srgbClr val="E28550"/>
          </a:solidFill>
          <a:ln>
            <a:solidFill>
              <a:srgbClr val="E28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문화 참여 촉진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44DAAD7-AB58-1FED-F962-12E560F5FD0D}"/>
              </a:ext>
            </a:extLst>
          </p:cNvPr>
          <p:cNvSpPr/>
          <p:nvPr/>
        </p:nvSpPr>
        <p:spPr>
          <a:xfrm>
            <a:off x="4267200" y="3225801"/>
            <a:ext cx="3657600" cy="1744133"/>
          </a:xfrm>
          <a:prstGeom prst="roundRect">
            <a:avLst>
              <a:gd name="adj" fmla="val 88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위치 기반 서비스 기능을 통해</a:t>
            </a:r>
            <a:endParaRPr lang="en-US" altLang="ko-KR" sz="1600" dirty="0">
              <a:solidFill>
                <a:srgbClr val="26262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주변 이벤트를</a:t>
            </a:r>
            <a:endParaRPr lang="en-US" altLang="ko-KR" sz="1600" dirty="0">
              <a:solidFill>
                <a:srgbClr val="26262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알려줌으로써 참여율 증가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F06CA65-BD54-AA49-4391-9AB5C00AB55D}"/>
              </a:ext>
            </a:extLst>
          </p:cNvPr>
          <p:cNvSpPr/>
          <p:nvPr/>
        </p:nvSpPr>
        <p:spPr>
          <a:xfrm>
            <a:off x="474134" y="2497666"/>
            <a:ext cx="3657600" cy="643467"/>
          </a:xfrm>
          <a:prstGeom prst="roundRect">
            <a:avLst/>
          </a:prstGeom>
          <a:solidFill>
            <a:srgbClr val="E28550"/>
          </a:solidFill>
          <a:ln>
            <a:solidFill>
              <a:srgbClr val="E28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정보 접근성 향상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18F4D93-792C-6D66-7CC8-F6394A1B6F61}"/>
              </a:ext>
            </a:extLst>
          </p:cNvPr>
          <p:cNvSpPr/>
          <p:nvPr/>
        </p:nvSpPr>
        <p:spPr>
          <a:xfrm>
            <a:off x="474134" y="3225801"/>
            <a:ext cx="3657600" cy="1744133"/>
          </a:xfrm>
          <a:prstGeom prst="roundRect">
            <a:avLst>
              <a:gd name="adj" fmla="val 86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0" i="0" u="none" strike="noStrike" dirty="0">
                <a:solidFill>
                  <a:srgbClr val="262627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문화 행사 정보가 통합되어</a:t>
            </a:r>
            <a:endParaRPr lang="en-US" altLang="ko-KR" sz="1600" b="0" i="0" u="none" strike="noStrike" dirty="0">
              <a:solidFill>
                <a:srgbClr val="262627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0" i="0" u="none" strike="noStrike" dirty="0">
                <a:solidFill>
                  <a:srgbClr val="262627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 접근 용이</a:t>
            </a:r>
            <a:endParaRPr lang="ko-KR" altLang="en-US" sz="1600" dirty="0">
              <a:solidFill>
                <a:srgbClr val="26262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9EE1700-A997-506E-F054-6CD54F561F96}"/>
              </a:ext>
            </a:extLst>
          </p:cNvPr>
          <p:cNvSpPr/>
          <p:nvPr/>
        </p:nvSpPr>
        <p:spPr>
          <a:xfrm>
            <a:off x="8060266" y="2497666"/>
            <a:ext cx="3657600" cy="643467"/>
          </a:xfrm>
          <a:prstGeom prst="roundRect">
            <a:avLst/>
          </a:prstGeom>
          <a:solidFill>
            <a:srgbClr val="E28550"/>
          </a:solidFill>
          <a:ln>
            <a:solidFill>
              <a:srgbClr val="E285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지역 경제 활성화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AF3A25-8B5C-6C25-1C0E-96F937680B80}"/>
              </a:ext>
            </a:extLst>
          </p:cNvPr>
          <p:cNvSpPr/>
          <p:nvPr/>
        </p:nvSpPr>
        <p:spPr>
          <a:xfrm>
            <a:off x="8060266" y="3225801"/>
            <a:ext cx="3657600" cy="1744133"/>
          </a:xfrm>
          <a:prstGeom prst="roundRect">
            <a:avLst>
              <a:gd name="adj" fmla="val 79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상점과 상권 활성화</a:t>
            </a:r>
            <a:r>
              <a:rPr lang="en-US" altLang="ko-KR" sz="1600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6262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관광업 발전 유도</a:t>
            </a:r>
            <a:endParaRPr lang="ko-KR" altLang="en-US" sz="1600" dirty="0">
              <a:solidFill>
                <a:srgbClr val="26262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EF51A-1828-A20D-3923-B8378084091C}"/>
              </a:ext>
            </a:extLst>
          </p:cNvPr>
          <p:cNvSpPr txBox="1"/>
          <p:nvPr/>
        </p:nvSpPr>
        <p:spPr>
          <a:xfrm>
            <a:off x="4943283" y="614412"/>
            <a:ext cx="2305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E2855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1239033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85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57FAD0-4819-2BBA-0ABA-A91F57E69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2EC31B-068E-67CC-1C3D-0176E2927FD9}"/>
              </a:ext>
            </a:extLst>
          </p:cNvPr>
          <p:cNvSpPr txBox="1"/>
          <p:nvPr/>
        </p:nvSpPr>
        <p:spPr>
          <a:xfrm>
            <a:off x="4334939" y="6286500"/>
            <a:ext cx="352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김하진          김형준          황서나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74226C-20E0-6ADC-6BC8-FE03F79DF875}"/>
              </a:ext>
            </a:extLst>
          </p:cNvPr>
          <p:cNvSpPr txBox="1"/>
          <p:nvPr/>
        </p:nvSpPr>
        <p:spPr>
          <a:xfrm>
            <a:off x="3971862" y="2674292"/>
            <a:ext cx="42482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감사합니다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4B784-F3C4-C840-E6C0-6D5FFD26B0AA}"/>
              </a:ext>
            </a:extLst>
          </p:cNvPr>
          <p:cNvSpPr txBox="1"/>
          <p:nvPr/>
        </p:nvSpPr>
        <p:spPr>
          <a:xfrm>
            <a:off x="5708715" y="3722042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쏘공</a:t>
            </a:r>
            <a:endPara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F74E1E-FB70-1881-A08B-A3D7D4F938ED}"/>
              </a:ext>
            </a:extLst>
          </p:cNvPr>
          <p:cNvSpPr/>
          <p:nvPr/>
        </p:nvSpPr>
        <p:spPr>
          <a:xfrm>
            <a:off x="2457447" y="3171140"/>
            <a:ext cx="1035050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BF4587-B4D5-1C01-FA50-1F8E5E160168}"/>
              </a:ext>
            </a:extLst>
          </p:cNvPr>
          <p:cNvSpPr/>
          <p:nvPr/>
        </p:nvSpPr>
        <p:spPr>
          <a:xfrm>
            <a:off x="8699503" y="3171140"/>
            <a:ext cx="1035050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01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rgbClr val="262627"/>
            </a:solidFill>
            <a:latin typeface="에스코어 드림 6 Bold" panose="020B0703030302020204" pitchFamily="34" charset="-127"/>
            <a:ea typeface="에스코어 드림 6 Bold" panose="020B0703030302020204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450</Words>
  <Application>Microsoft Office PowerPoint</Application>
  <PresentationFormat>와이드스크린</PresentationFormat>
  <Paragraphs>84</Paragraphs>
  <Slides>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맑은 고딕</vt:lpstr>
      <vt:lpstr>에스코어 드림 4 Regular</vt:lpstr>
      <vt:lpstr>에스코어 드림 6 Bold</vt:lpstr>
      <vt:lpstr>에스코어 드림 8 Heavy</vt:lpstr>
      <vt:lpstr>Arial</vt:lpstr>
      <vt:lpstr>Eras Bold ITC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하진 김</dc:creator>
  <cp:lastModifiedBy>김형준</cp:lastModifiedBy>
  <cp:revision>183</cp:revision>
  <dcterms:created xsi:type="dcterms:W3CDTF">2024-12-04T15:45:10Z</dcterms:created>
  <dcterms:modified xsi:type="dcterms:W3CDTF">2024-12-23T05:53:54Z</dcterms:modified>
</cp:coreProperties>
</file>